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309" r:id="rId4"/>
    <p:sldId id="356" r:id="rId5"/>
    <p:sldId id="308" r:id="rId6"/>
    <p:sldId id="260" r:id="rId7"/>
    <p:sldId id="311" r:id="rId8"/>
    <p:sldId id="263" r:id="rId9"/>
    <p:sldId id="264" r:id="rId10"/>
    <p:sldId id="265" r:id="rId11"/>
    <p:sldId id="267" r:id="rId12"/>
    <p:sldId id="268" r:id="rId13"/>
    <p:sldId id="269" r:id="rId14"/>
    <p:sldId id="271" r:id="rId15"/>
    <p:sldId id="312" r:id="rId16"/>
    <p:sldId id="342" r:id="rId17"/>
    <p:sldId id="343" r:id="rId18"/>
    <p:sldId id="344" r:id="rId19"/>
    <p:sldId id="345" r:id="rId20"/>
    <p:sldId id="346" r:id="rId21"/>
    <p:sldId id="347" r:id="rId22"/>
    <p:sldId id="348" r:id="rId23"/>
    <p:sldId id="349" r:id="rId24"/>
    <p:sldId id="350" r:id="rId25"/>
    <p:sldId id="351"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278" r:id="rId45"/>
    <p:sldId id="352" r:id="rId46"/>
    <p:sldId id="279" r:id="rId47"/>
    <p:sldId id="280" r:id="rId48"/>
    <p:sldId id="281" r:id="rId49"/>
    <p:sldId id="282" r:id="rId50"/>
    <p:sldId id="283" r:id="rId51"/>
    <p:sldId id="284" r:id="rId52"/>
    <p:sldId id="285" r:id="rId53"/>
    <p:sldId id="286" r:id="rId54"/>
    <p:sldId id="287" r:id="rId55"/>
    <p:sldId id="288" r:id="rId56"/>
    <p:sldId id="301" r:id="rId57"/>
    <p:sldId id="357" r:id="rId58"/>
    <p:sldId id="302" r:id="rId59"/>
    <p:sldId id="303" r:id="rId60"/>
    <p:sldId id="354" r:id="rId61"/>
    <p:sldId id="355" r:id="rId62"/>
    <p:sldId id="353" r:id="rId63"/>
    <p:sldId id="359" r:id="rId64"/>
    <p:sldId id="358" r:id="rId6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84" y="-90"/>
      </p:cViewPr>
      <p:guideLst>
        <p:guide orient="horz" pos="216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ssandra.Wannan\Documents\Evaluation%20Survey\Survey_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ssandra.Wannan\Documents\Evaluation%20Survey\Survey_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ssandra.Wannan\Documents\Evaluation%20Survey\Summary_CRC_Student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assandra.Wannan\Documents\Evaluation%20Survey\Summary_Non_CR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100"/>
            </a:pPr>
            <a:r>
              <a:rPr lang="en-US" sz="1800" b="1" i="0" baseline="0" dirty="0">
                <a:effectLst/>
              </a:rPr>
              <a:t>Importance of various skills and experiences in becoming an effective researcher</a:t>
            </a:r>
            <a:endParaRPr lang="en-AU" sz="1800" dirty="0">
              <a:effectLst/>
            </a:endParaRPr>
          </a:p>
        </c:rich>
      </c:tx>
      <c:layout>
        <c:manualLayout>
          <c:xMode val="edge"/>
          <c:yMode val="edge"/>
          <c:x val="0.138576700189704"/>
          <c:y val="1.6393442622950821E-2"/>
        </c:manualLayout>
      </c:layout>
    </c:title>
    <c:plotArea>
      <c:layout>
        <c:manualLayout>
          <c:layoutTarget val="inner"/>
          <c:xMode val="edge"/>
          <c:yMode val="edge"/>
          <c:x val="0.46310277931900223"/>
          <c:y val="0.13757201646090536"/>
          <c:w val="0.50984082761768756"/>
          <c:h val="0.69766793039758968"/>
        </c:manualLayout>
      </c:layout>
      <c:barChart>
        <c:barDir val="bar"/>
        <c:grouping val="clustered"/>
        <c:ser>
          <c:idx val="0"/>
          <c:order val="0"/>
          <c:cat>
            <c:strRef>
              <c:f>Sheet5!$A$2:$A$14</c:f>
              <c:strCache>
                <c:ptCount val="13"/>
                <c:pt idx="0">
                  <c:v>Teaching</c:v>
                </c:pt>
                <c:pt idx="1">
                  <c:v>Internships</c:v>
                </c:pt>
                <c:pt idx="2">
                  <c:v>Developing links with industry</c:v>
                </c:pt>
                <c:pt idx="3">
                  <c:v>Developing links with non-academics in your field</c:v>
                </c:pt>
                <c:pt idx="4">
                  <c:v>Attending local research conferences</c:v>
                </c:pt>
                <c:pt idx="5">
                  <c:v>Attending international conferences</c:v>
                </c:pt>
                <c:pt idx="6">
                  <c:v>Professional networking</c:v>
                </c:pt>
                <c:pt idx="7">
                  <c:v>Applying your skills to practical projects</c:v>
                </c:pt>
                <c:pt idx="8">
                  <c:v>Training in communicating with different audiences</c:v>
                </c:pt>
                <c:pt idx="9">
                  <c:v>Training in grant writing</c:v>
                </c:pt>
                <c:pt idx="10">
                  <c:v>Access to a mentor</c:v>
                </c:pt>
                <c:pt idx="11">
                  <c:v>Training in writing high quality academic publications</c:v>
                </c:pt>
                <c:pt idx="12">
                  <c:v>Training in research methodology</c:v>
                </c:pt>
              </c:strCache>
            </c:strRef>
          </c:cat>
          <c:val>
            <c:numRef>
              <c:f>Sheet5!$B$2:$B$14</c:f>
              <c:numCache>
                <c:formatCode>0.00</c:formatCode>
                <c:ptCount val="13"/>
                <c:pt idx="0">
                  <c:v>3</c:v>
                </c:pt>
                <c:pt idx="1">
                  <c:v>3.23</c:v>
                </c:pt>
                <c:pt idx="2">
                  <c:v>3.46</c:v>
                </c:pt>
                <c:pt idx="3">
                  <c:v>3.46</c:v>
                </c:pt>
                <c:pt idx="4">
                  <c:v>4.1499999999999995</c:v>
                </c:pt>
                <c:pt idx="5">
                  <c:v>4.2300000000000004</c:v>
                </c:pt>
                <c:pt idx="6">
                  <c:v>4.3099999999999996</c:v>
                </c:pt>
                <c:pt idx="7">
                  <c:v>4.3099999999999996</c:v>
                </c:pt>
                <c:pt idx="8">
                  <c:v>4.38</c:v>
                </c:pt>
                <c:pt idx="9">
                  <c:v>4.38</c:v>
                </c:pt>
                <c:pt idx="10">
                  <c:v>4.46</c:v>
                </c:pt>
                <c:pt idx="11">
                  <c:v>4.6899999999999995</c:v>
                </c:pt>
                <c:pt idx="12">
                  <c:v>4.8099999999999996</c:v>
                </c:pt>
              </c:numCache>
            </c:numRef>
          </c:val>
        </c:ser>
        <c:axId val="59530240"/>
        <c:axId val="77407744"/>
      </c:barChart>
      <c:catAx>
        <c:axId val="59530240"/>
        <c:scaling>
          <c:orientation val="minMax"/>
        </c:scaling>
        <c:axPos val="l"/>
        <c:tickLblPos val="nextTo"/>
        <c:crossAx val="77407744"/>
        <c:crosses val="autoZero"/>
        <c:auto val="1"/>
        <c:lblAlgn val="ctr"/>
        <c:lblOffset val="100"/>
      </c:catAx>
      <c:valAx>
        <c:axId val="77407744"/>
        <c:scaling>
          <c:orientation val="minMax"/>
          <c:max val="5"/>
        </c:scaling>
        <c:axPos val="b"/>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300" b="1" i="0" u="none" strike="noStrike" kern="1200" baseline="0">
                    <a:solidFill>
                      <a:sysClr val="windowText" lastClr="000000"/>
                    </a:solidFill>
                    <a:latin typeface="+mn-lt"/>
                    <a:ea typeface="+mn-ea"/>
                    <a:cs typeface="+mn-cs"/>
                  </a:defRPr>
                </a:pPr>
                <a:r>
                  <a:rPr lang="en-US" sz="900" b="0" i="0" baseline="0" dirty="0">
                    <a:effectLst/>
                  </a:rPr>
                  <a:t>Average Importance (0 = not at all - 5 = essential)</a:t>
                </a:r>
                <a:endParaRPr lang="en-AU" sz="300" dirty="0">
                  <a:effectLst/>
                </a:endParaRPr>
              </a:p>
            </c:rich>
          </c:tx>
          <c:layout>
            <c:manualLayout>
              <c:xMode val="edge"/>
              <c:yMode val="edge"/>
              <c:x val="0.53669385779551215"/>
              <c:y val="0.91775703962930588"/>
            </c:manualLayout>
          </c:layout>
        </c:title>
        <c:numFmt formatCode="0" sourceLinked="0"/>
        <c:tickLblPos val="nextTo"/>
        <c:crossAx val="59530240"/>
        <c:crosses val="autoZero"/>
        <c:crossBetween val="between"/>
        <c:majorUnit val="1"/>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n-US" sz="1200" b="1" i="0" baseline="0" dirty="0">
                <a:effectLst/>
              </a:rPr>
              <a:t>Has your RHD given you skills to succeed in wide range of careers?</a:t>
            </a:r>
            <a:endParaRPr lang="en-AU" sz="1200" dirty="0">
              <a:effectLst/>
            </a:endParaRPr>
          </a:p>
        </c:rich>
      </c:tx>
      <c:layout/>
    </c:title>
    <c:plotArea>
      <c:layout/>
      <c:barChart>
        <c:barDir val="col"/>
        <c:grouping val="clustered"/>
        <c:ser>
          <c:idx val="0"/>
          <c:order val="0"/>
          <c:tx>
            <c:strRef>
              <c:f>Sheet4!$A$25</c:f>
              <c:strCache>
                <c:ptCount val="1"/>
                <c:pt idx="0">
                  <c:v>CRC</c:v>
                </c:pt>
              </c:strCache>
            </c:strRef>
          </c:tx>
          <c:cat>
            <c:strRef>
              <c:f>Sheet4!$B$24:$F$24</c:f>
              <c:strCache>
                <c:ptCount val="5"/>
                <c:pt idx="0">
                  <c:v>Not at all</c:v>
                </c:pt>
                <c:pt idx="4">
                  <c:v>To a great extent</c:v>
                </c:pt>
              </c:strCache>
            </c:strRef>
          </c:cat>
          <c:val>
            <c:numRef>
              <c:f>Sheet4!$B$25:$F$25</c:f>
              <c:numCache>
                <c:formatCode>0%</c:formatCode>
                <c:ptCount val="5"/>
                <c:pt idx="0">
                  <c:v>0</c:v>
                </c:pt>
                <c:pt idx="1">
                  <c:v>7.6923076923076927E-2</c:v>
                </c:pt>
                <c:pt idx="2">
                  <c:v>0.46153846153846173</c:v>
                </c:pt>
                <c:pt idx="3">
                  <c:v>0.23076923076923095</c:v>
                </c:pt>
                <c:pt idx="4">
                  <c:v>0.23076923076923095</c:v>
                </c:pt>
              </c:numCache>
            </c:numRef>
          </c:val>
        </c:ser>
        <c:ser>
          <c:idx val="1"/>
          <c:order val="1"/>
          <c:tx>
            <c:strRef>
              <c:f>Sheet4!$A$26</c:f>
              <c:strCache>
                <c:ptCount val="1"/>
                <c:pt idx="0">
                  <c:v>Non-CRC</c:v>
                </c:pt>
              </c:strCache>
            </c:strRef>
          </c:tx>
          <c:cat>
            <c:strRef>
              <c:f>Sheet4!$B$24:$F$24</c:f>
              <c:strCache>
                <c:ptCount val="5"/>
                <c:pt idx="0">
                  <c:v>Not at all</c:v>
                </c:pt>
                <c:pt idx="4">
                  <c:v>To a great extent</c:v>
                </c:pt>
              </c:strCache>
            </c:strRef>
          </c:cat>
          <c:val>
            <c:numRef>
              <c:f>Sheet4!$B$26:$F$26</c:f>
              <c:numCache>
                <c:formatCode>0%</c:formatCode>
                <c:ptCount val="5"/>
                <c:pt idx="0">
                  <c:v>9.0909090909091023E-2</c:v>
                </c:pt>
                <c:pt idx="1">
                  <c:v>0</c:v>
                </c:pt>
                <c:pt idx="2">
                  <c:v>0.6363636363636368</c:v>
                </c:pt>
                <c:pt idx="3">
                  <c:v>0.18181818181818196</c:v>
                </c:pt>
                <c:pt idx="4">
                  <c:v>9.0909090909091023E-2</c:v>
                </c:pt>
              </c:numCache>
            </c:numRef>
          </c:val>
        </c:ser>
        <c:axId val="94977408"/>
        <c:axId val="106476672"/>
      </c:barChart>
      <c:catAx>
        <c:axId val="94977408"/>
        <c:scaling>
          <c:orientation val="minMax"/>
        </c:scaling>
        <c:axPos val="b"/>
        <c:tickLblPos val="nextTo"/>
        <c:crossAx val="106476672"/>
        <c:crosses val="autoZero"/>
        <c:auto val="1"/>
        <c:lblAlgn val="ctr"/>
        <c:lblOffset val="100"/>
      </c:catAx>
      <c:valAx>
        <c:axId val="106476672"/>
        <c:scaling>
          <c:orientation val="minMax"/>
        </c:scaling>
        <c:axPos val="l"/>
        <c:majorGridlines/>
        <c:numFmt formatCode="0%" sourceLinked="1"/>
        <c:tickLblPos val="nextTo"/>
        <c:crossAx val="94977408"/>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8"/>
  <c:chart>
    <c:autoTitleDeleted val="1"/>
    <c:plotArea>
      <c:layout/>
      <c:barChart>
        <c:barDir val="col"/>
        <c:grouping val="clustered"/>
        <c:ser>
          <c:idx val="0"/>
          <c:order val="0"/>
          <c:cat>
            <c:strRef>
              <c:f>'Question 21'!$B$25:$B$28</c:f>
              <c:strCache>
                <c:ptCount val="4"/>
                <c:pt idx="0">
                  <c:v>No</c:v>
                </c:pt>
                <c:pt idx="1">
                  <c:v>To a small extent</c:v>
                </c:pt>
                <c:pt idx="2">
                  <c:v>To a moderate extent</c:v>
                </c:pt>
                <c:pt idx="3">
                  <c:v>To a large extent</c:v>
                </c:pt>
              </c:strCache>
            </c:strRef>
          </c:cat>
          <c:val>
            <c:numRef>
              <c:f>'Question 21'!$C$25:$C$28</c:f>
              <c:numCache>
                <c:formatCode>0%</c:formatCode>
                <c:ptCount val="4"/>
                <c:pt idx="0">
                  <c:v>0</c:v>
                </c:pt>
                <c:pt idx="1">
                  <c:v>0.15400000000000008</c:v>
                </c:pt>
                <c:pt idx="2">
                  <c:v>0.46200000000000002</c:v>
                </c:pt>
                <c:pt idx="3">
                  <c:v>0.38500000000000018</c:v>
                </c:pt>
              </c:numCache>
            </c:numRef>
          </c:val>
        </c:ser>
        <c:axId val="135203456"/>
        <c:axId val="136783744"/>
      </c:barChart>
      <c:catAx>
        <c:axId val="135203456"/>
        <c:scaling>
          <c:orientation val="minMax"/>
        </c:scaling>
        <c:axPos val="b"/>
        <c:tickLblPos val="nextTo"/>
        <c:crossAx val="136783744"/>
        <c:crosses val="autoZero"/>
        <c:auto val="1"/>
        <c:lblAlgn val="ctr"/>
        <c:lblOffset val="100"/>
      </c:catAx>
      <c:valAx>
        <c:axId val="136783744"/>
        <c:scaling>
          <c:orientation val="minMax"/>
        </c:scaling>
        <c:axPos val="l"/>
        <c:majorGridlines/>
        <c:numFmt formatCode="0%" sourceLinked="1"/>
        <c:tickLblPos val="nextTo"/>
        <c:crossAx val="135203456"/>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400"/>
            </a:pPr>
            <a:r>
              <a:rPr lang="en-US" sz="1400" dirty="0"/>
              <a:t>Confidence finding</a:t>
            </a:r>
            <a:r>
              <a:rPr lang="en-US" sz="1400" baseline="0" dirty="0"/>
              <a:t> employment</a:t>
            </a:r>
            <a:r>
              <a:rPr lang="en-US" sz="1400" dirty="0"/>
              <a:t> post-PhD</a:t>
            </a:r>
          </a:p>
        </c:rich>
      </c:tx>
      <c:layout/>
    </c:title>
    <c:plotArea>
      <c:layout/>
      <c:barChart>
        <c:barDir val="col"/>
        <c:grouping val="clustered"/>
        <c:ser>
          <c:idx val="0"/>
          <c:order val="0"/>
          <c:tx>
            <c:strRef>
              <c:f>'Question 24'!$C$22</c:f>
              <c:strCache>
                <c:ptCount val="1"/>
                <c:pt idx="0">
                  <c:v>CRC</c:v>
                </c:pt>
              </c:strCache>
            </c:strRef>
          </c:tx>
          <c:cat>
            <c:strRef>
              <c:f>'Question 24'!$B$23:$B$28</c:f>
              <c:strCache>
                <c:ptCount val="6"/>
                <c:pt idx="0">
                  <c:v>Not for profit</c:v>
                </c:pt>
                <c:pt idx="1">
                  <c:v>Government</c:v>
                </c:pt>
                <c:pt idx="2">
                  <c:v>Business</c:v>
                </c:pt>
                <c:pt idx="3">
                  <c:v>Non-university research</c:v>
                </c:pt>
                <c:pt idx="4">
                  <c:v>University teaching</c:v>
                </c:pt>
                <c:pt idx="5">
                  <c:v>University research</c:v>
                </c:pt>
              </c:strCache>
            </c:strRef>
          </c:cat>
          <c:val>
            <c:numRef>
              <c:f>'Question 24'!$C$23:$C$28</c:f>
              <c:numCache>
                <c:formatCode>0.00</c:formatCode>
                <c:ptCount val="6"/>
                <c:pt idx="0">
                  <c:v>3.08</c:v>
                </c:pt>
                <c:pt idx="1">
                  <c:v>2.92</c:v>
                </c:pt>
                <c:pt idx="2">
                  <c:v>2.75</c:v>
                </c:pt>
                <c:pt idx="3">
                  <c:v>3.17</c:v>
                </c:pt>
                <c:pt idx="4">
                  <c:v>2.17</c:v>
                </c:pt>
                <c:pt idx="5">
                  <c:v>3.38</c:v>
                </c:pt>
              </c:numCache>
            </c:numRef>
          </c:val>
        </c:ser>
        <c:ser>
          <c:idx val="1"/>
          <c:order val="1"/>
          <c:tx>
            <c:strRef>
              <c:f>'Question 24'!$D$22</c:f>
              <c:strCache>
                <c:ptCount val="1"/>
                <c:pt idx="0">
                  <c:v>Non-CRC</c:v>
                </c:pt>
              </c:strCache>
            </c:strRef>
          </c:tx>
          <c:cat>
            <c:strRef>
              <c:f>'Question 24'!$B$23:$B$28</c:f>
              <c:strCache>
                <c:ptCount val="6"/>
                <c:pt idx="0">
                  <c:v>Not for profit</c:v>
                </c:pt>
                <c:pt idx="1">
                  <c:v>Government</c:v>
                </c:pt>
                <c:pt idx="2">
                  <c:v>Business</c:v>
                </c:pt>
                <c:pt idx="3">
                  <c:v>Non-university research</c:v>
                </c:pt>
                <c:pt idx="4">
                  <c:v>University teaching</c:v>
                </c:pt>
                <c:pt idx="5">
                  <c:v>University research</c:v>
                </c:pt>
              </c:strCache>
            </c:strRef>
          </c:cat>
          <c:val>
            <c:numRef>
              <c:f>'Question 24'!$D$23:$D$28</c:f>
              <c:numCache>
                <c:formatCode>0.00</c:formatCode>
                <c:ptCount val="6"/>
                <c:pt idx="0">
                  <c:v>2.73</c:v>
                </c:pt>
                <c:pt idx="1">
                  <c:v>2.5499999999999998</c:v>
                </c:pt>
                <c:pt idx="2">
                  <c:v>2.1800000000000002</c:v>
                </c:pt>
                <c:pt idx="3">
                  <c:v>2.64</c:v>
                </c:pt>
                <c:pt idx="4">
                  <c:v>2.82</c:v>
                </c:pt>
                <c:pt idx="5">
                  <c:v>3.09</c:v>
                </c:pt>
              </c:numCache>
            </c:numRef>
          </c:val>
        </c:ser>
        <c:axId val="59513088"/>
        <c:axId val="62693376"/>
      </c:barChart>
      <c:catAx>
        <c:axId val="59513088"/>
        <c:scaling>
          <c:orientation val="minMax"/>
        </c:scaling>
        <c:axPos val="b"/>
        <c:tickLblPos val="nextTo"/>
        <c:crossAx val="62693376"/>
        <c:crosses val="autoZero"/>
        <c:auto val="1"/>
        <c:lblAlgn val="ctr"/>
        <c:lblOffset val="100"/>
      </c:catAx>
      <c:valAx>
        <c:axId val="62693376"/>
        <c:scaling>
          <c:orientation val="minMax"/>
        </c:scaling>
        <c:axPos val="l"/>
        <c:majorGridlines/>
        <c:title>
          <c:tx>
            <c:rich>
              <a:bodyPr/>
              <a:lstStyle/>
              <a:p>
                <a:pPr>
                  <a:defRPr/>
                </a:pPr>
                <a:r>
                  <a:rPr lang="en-US" sz="1000" b="0" i="0" u="none" strike="noStrike" baseline="0" dirty="0">
                    <a:effectLst/>
                  </a:rPr>
                  <a:t>Avg. confidence (0 = not at all -5 = very)</a:t>
                </a:r>
                <a:endParaRPr lang="en-AU" dirty="0"/>
              </a:p>
            </c:rich>
          </c:tx>
          <c:layout>
            <c:manualLayout>
              <c:xMode val="edge"/>
              <c:yMode val="edge"/>
              <c:x val="1.528475335362854E-2"/>
              <c:y val="0.16926309953830038"/>
            </c:manualLayout>
          </c:layout>
        </c:title>
        <c:numFmt formatCode="0.00" sourceLinked="1"/>
        <c:tickLblPos val="nextTo"/>
        <c:crossAx val="59513088"/>
        <c:crosses val="autoZero"/>
        <c:crossBetween val="between"/>
        <c:majorUnit val="1"/>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51EE92B-9F44-4BB2-8099-38237C208FA3}" type="datetimeFigureOut">
              <a:rPr lang="en-US" smtClean="0"/>
              <a:pPr/>
              <a:t>5/22/2017</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66826E1-06DD-4CF8-9A9D-24AC696ACD9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worked with Mel and the CRC to develop</a:t>
            </a:r>
          </a:p>
          <a:p>
            <a:endParaRPr lang="en-US" dirty="0" smtClean="0"/>
          </a:p>
          <a:p>
            <a:r>
              <a:rPr lang="en-US" dirty="0" smtClean="0"/>
              <a:t>Opportunity</a:t>
            </a:r>
            <a:r>
              <a:rPr lang="en-US" baseline="0" dirty="0" smtClean="0"/>
              <a:t> to – active problem solve, develop a program to fill a need, take on a leadership role and coordinate a project</a:t>
            </a:r>
          </a:p>
        </p:txBody>
      </p:sp>
      <p:sp>
        <p:nvSpPr>
          <p:cNvPr id="4" name="Slide Number Placeholder 3"/>
          <p:cNvSpPr>
            <a:spLocks noGrp="1"/>
          </p:cNvSpPr>
          <p:nvPr>
            <p:ph type="sldNum" sz="quarter" idx="10"/>
          </p:nvPr>
        </p:nvSpPr>
        <p:spPr/>
        <p:txBody>
          <a:bodyPr/>
          <a:lstStyle/>
          <a:p>
            <a:fld id="{65C59B3A-6812-674F-A581-33345C3AB9CB}" type="slidenum">
              <a:rPr lang="en-US" smtClean="0"/>
              <a:pPr/>
              <a:t>16</a:t>
            </a:fld>
            <a:endParaRPr lang="en-US" dirty="0"/>
          </a:p>
        </p:txBody>
      </p:sp>
    </p:spTree>
    <p:extLst>
      <p:ext uri="{BB962C8B-B14F-4D97-AF65-F5344CB8AC3E}">
        <p14:creationId xmlns:p14="http://schemas.microsoft.com/office/powerpoint/2010/main" xmlns="" val="414836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One of the</a:t>
            </a:r>
            <a:r>
              <a:rPr lang="en-US" sz="1200" baseline="0" dirty="0" smtClean="0"/>
              <a:t> main outputs for a PhD student is writing – be it there thesis, an academic manuscript, grant application, report etc. and it can be a real change to stay motivated and to get words on the page</a:t>
            </a:r>
          </a:p>
          <a:p>
            <a:endParaRPr lang="en-US" sz="1200" baseline="0" dirty="0" smtClean="0"/>
          </a:p>
          <a:p>
            <a:r>
              <a:rPr lang="en-US" sz="1200" baseline="0" dirty="0" smtClean="0"/>
              <a:t>This was one of the initial inspirations for the collaborative writing program – to provide a space and community to support the CRC students to write productively</a:t>
            </a: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65C59B3A-6812-674F-A581-33345C3AB9CB}" type="slidenum">
              <a:rPr lang="en-US" smtClean="0"/>
              <a:pPr/>
              <a:t>17</a:t>
            </a:fld>
            <a:endParaRPr lang="en-US" dirty="0"/>
          </a:p>
        </p:txBody>
      </p:sp>
    </p:spTree>
    <p:extLst>
      <p:ext uri="{BB962C8B-B14F-4D97-AF65-F5344CB8AC3E}">
        <p14:creationId xmlns:p14="http://schemas.microsoft.com/office/powerpoint/2010/main" xmlns="" val="171470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Monthly group writing sessions (2 hours)</a:t>
            </a:r>
          </a:p>
          <a:p>
            <a:r>
              <a:rPr lang="en-US" sz="1200" dirty="0" smtClean="0"/>
              <a:t>Adapted from the “Shut up &amp; Write Program”</a:t>
            </a:r>
          </a:p>
          <a:p>
            <a:r>
              <a:rPr lang="en-US" sz="1200" dirty="0" smtClean="0"/>
              <a:t>Student-led and designed</a:t>
            </a:r>
          </a:p>
          <a:p>
            <a:endParaRPr lang="en-US" dirty="0" smtClean="0"/>
          </a:p>
          <a:p>
            <a:pPr lvl="0"/>
            <a:r>
              <a:rPr lang="en-US" sz="1200" dirty="0" smtClean="0">
                <a:solidFill>
                  <a:prstClr val="black"/>
                </a:solidFill>
              </a:rPr>
              <a:t>Consistent time and format each month</a:t>
            </a:r>
          </a:p>
          <a:p>
            <a:pPr lvl="0"/>
            <a:r>
              <a:rPr lang="en-US" sz="1200" dirty="0" smtClean="0">
                <a:solidFill>
                  <a:prstClr val="black"/>
                </a:solidFill>
              </a:rPr>
              <a:t>Semi-closed group (consistency of participants)</a:t>
            </a:r>
          </a:p>
          <a:p>
            <a:pPr lvl="0"/>
            <a:endParaRPr lang="en-US" sz="1200" dirty="0" smtClean="0">
              <a:solidFill>
                <a:prstClr val="black"/>
              </a:solidFill>
            </a:endParaRPr>
          </a:p>
          <a:p>
            <a:pPr lvl="0"/>
            <a:r>
              <a:rPr lang="en-US" sz="1200" dirty="0" smtClean="0">
                <a:solidFill>
                  <a:prstClr val="black"/>
                </a:solidFill>
              </a:rPr>
              <a:t>Videoconferencing </a:t>
            </a:r>
            <a:r>
              <a:rPr lang="en-US" dirty="0" smtClean="0"/>
              <a:t>Allows participation of students across multiple sites including interstate</a:t>
            </a:r>
          </a:p>
          <a:p>
            <a:r>
              <a:rPr lang="en-US" dirty="0" smtClean="0"/>
              <a:t>Low Cost Videoconference Platform</a:t>
            </a:r>
          </a:p>
          <a:p>
            <a:pPr lvl="1"/>
            <a:r>
              <a:rPr lang="en-US" dirty="0" smtClean="0"/>
              <a:t>Any Meeting</a:t>
            </a:r>
          </a:p>
          <a:p>
            <a:pPr lvl="1"/>
            <a:r>
              <a:rPr lang="en-US" dirty="0" smtClean="0"/>
              <a:t>Zoom</a:t>
            </a:r>
            <a:endParaRPr lang="en-US" dirty="0"/>
          </a:p>
        </p:txBody>
      </p:sp>
      <p:sp>
        <p:nvSpPr>
          <p:cNvPr id="4" name="Slide Number Placeholder 3"/>
          <p:cNvSpPr>
            <a:spLocks noGrp="1"/>
          </p:cNvSpPr>
          <p:nvPr>
            <p:ph type="sldNum" sz="quarter" idx="10"/>
          </p:nvPr>
        </p:nvSpPr>
        <p:spPr/>
        <p:txBody>
          <a:bodyPr/>
          <a:lstStyle/>
          <a:p>
            <a:fld id="{65C59B3A-6812-674F-A581-33345C3AB9CB}" type="slidenum">
              <a:rPr lang="en-US" smtClean="0"/>
              <a:pPr/>
              <a:t>21</a:t>
            </a:fld>
            <a:endParaRPr lang="en-US" dirty="0"/>
          </a:p>
        </p:txBody>
      </p:sp>
    </p:spTree>
    <p:extLst>
      <p:ext uri="{BB962C8B-B14F-4D97-AF65-F5344CB8AC3E}">
        <p14:creationId xmlns:p14="http://schemas.microsoft.com/office/powerpoint/2010/main" xmlns="" val="4290592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 coordinators introduce topics</a:t>
            </a:r>
          </a:p>
          <a:p>
            <a:r>
              <a:rPr lang="en-US" dirty="0" smtClean="0"/>
              <a:t>Broad question prompts:</a:t>
            </a:r>
          </a:p>
          <a:p>
            <a:pPr lvl="1"/>
            <a:r>
              <a:rPr lang="en-US" dirty="0" smtClean="0"/>
              <a:t>What’s something good that’s happened in the past month?</a:t>
            </a:r>
          </a:p>
          <a:p>
            <a:pPr lvl="1"/>
            <a:r>
              <a:rPr lang="en-US" dirty="0" smtClean="0"/>
              <a:t>What’s something that you’re struggling with?</a:t>
            </a:r>
          </a:p>
          <a:p>
            <a:pPr lvl="1"/>
            <a:r>
              <a:rPr lang="en-US" dirty="0" smtClean="0"/>
              <a:t>What interests you at the moment?</a:t>
            </a:r>
          </a:p>
          <a:p>
            <a:pPr lvl="1"/>
            <a:r>
              <a:rPr lang="en-US" dirty="0" smtClean="0"/>
              <a:t>What moves are you making now to work towards your long term goals?</a:t>
            </a:r>
          </a:p>
          <a:p>
            <a:pPr lvl="1"/>
            <a:endParaRPr lang="en-US" dirty="0" smtClean="0"/>
          </a:p>
          <a:p>
            <a:r>
              <a:rPr lang="en-US" dirty="0" smtClean="0"/>
              <a:t>Group members lead discussion of issues/topics raised by students during the session</a:t>
            </a:r>
          </a:p>
          <a:p>
            <a:pPr lvl="1"/>
            <a:r>
              <a:rPr lang="en-US" dirty="0" smtClean="0"/>
              <a:t>Dealing with rejections by journals</a:t>
            </a:r>
          </a:p>
          <a:p>
            <a:pPr lvl="1"/>
            <a:r>
              <a:rPr lang="en-US" dirty="0" smtClean="0"/>
              <a:t>Balancing career goals and family needs</a:t>
            </a:r>
          </a:p>
          <a:p>
            <a:pPr lvl="1"/>
            <a:r>
              <a:rPr lang="en-US" dirty="0" smtClean="0"/>
              <a:t>Staying motivated</a:t>
            </a:r>
          </a:p>
          <a:p>
            <a:pPr lvl="1"/>
            <a:r>
              <a:rPr lang="en-US" dirty="0" smtClean="0"/>
              <a:t>How to talk about you PhD project with family/partner/friends</a:t>
            </a:r>
          </a:p>
          <a:p>
            <a:r>
              <a:rPr lang="en-US" dirty="0" smtClean="0"/>
              <a:t>Themes can be identified from these discussions to guide future learning opportunities </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65C59B3A-6812-674F-A581-33345C3AB9CB}" type="slidenum">
              <a:rPr lang="en-US" smtClean="0"/>
              <a:pPr/>
              <a:t>23</a:t>
            </a:fld>
            <a:endParaRPr lang="en-US" dirty="0"/>
          </a:p>
        </p:txBody>
      </p:sp>
    </p:spTree>
    <p:extLst>
      <p:ext uri="{BB962C8B-B14F-4D97-AF65-F5344CB8AC3E}">
        <p14:creationId xmlns:p14="http://schemas.microsoft.com/office/powerpoint/2010/main" xmlns="" val="2932995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Feel a part of a community/sense of belonging</a:t>
            </a:r>
          </a:p>
          <a:p>
            <a:r>
              <a:rPr lang="en-US" sz="1200" dirty="0" smtClean="0"/>
              <a:t>Increased productivity from accountability to the group and dedicated writing time</a:t>
            </a:r>
          </a:p>
          <a:p>
            <a:r>
              <a:rPr lang="en-US" sz="1200" dirty="0" smtClean="0"/>
              <a:t>Problem solving to “get unstuck” or deal with issues</a:t>
            </a:r>
          </a:p>
          <a:p>
            <a:r>
              <a:rPr lang="en-US" sz="1200" dirty="0" smtClean="0"/>
              <a:t>Increased confidence and motivation</a:t>
            </a:r>
          </a:p>
          <a:p>
            <a:r>
              <a:rPr lang="en-US" sz="1200" dirty="0" smtClean="0"/>
              <a:t>Less isolated through shared writing experience</a:t>
            </a:r>
          </a:p>
          <a:p>
            <a:endParaRPr lang="en-US" dirty="0"/>
          </a:p>
        </p:txBody>
      </p:sp>
      <p:sp>
        <p:nvSpPr>
          <p:cNvPr id="4" name="Slide Number Placeholder 3"/>
          <p:cNvSpPr>
            <a:spLocks noGrp="1"/>
          </p:cNvSpPr>
          <p:nvPr>
            <p:ph type="sldNum" sz="quarter" idx="10"/>
          </p:nvPr>
        </p:nvSpPr>
        <p:spPr/>
        <p:txBody>
          <a:bodyPr/>
          <a:lstStyle/>
          <a:p>
            <a:fld id="{65C59B3A-6812-674F-A581-33345C3AB9CB}" type="slidenum">
              <a:rPr lang="en-US" smtClean="0"/>
              <a:pPr/>
              <a:t>25</a:t>
            </a:fld>
            <a:endParaRPr lang="en-US" dirty="0"/>
          </a:p>
        </p:txBody>
      </p:sp>
    </p:spTree>
    <p:extLst>
      <p:ext uri="{BB962C8B-B14F-4D97-AF65-F5344CB8AC3E}">
        <p14:creationId xmlns:p14="http://schemas.microsoft.com/office/powerpoint/2010/main" xmlns="" val="69945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 a PhD Candidate, I’ve often wondered, what will the next step be in my career? Will I get a Post Doc position? Should I stay in academia?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27</a:t>
            </a:fld>
            <a:endParaRPr lang="en-US" dirty="0"/>
          </a:p>
        </p:txBody>
      </p:sp>
    </p:spTree>
    <p:extLst>
      <p:ext uri="{BB962C8B-B14F-4D97-AF65-F5344CB8AC3E}">
        <p14:creationId xmlns="" xmlns:p14="http://schemas.microsoft.com/office/powerpoint/2010/main" val="198371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 a student, I’m told repeatedly that most PhD graduates will not continue in academic careers. This infographic</a:t>
            </a:r>
            <a:r>
              <a:rPr lang="en-AU" sz="1200" kern="1200" baseline="0" dirty="0">
                <a:solidFill>
                  <a:schemeClr val="tx1"/>
                </a:solidFill>
                <a:effectLst/>
                <a:latin typeface="+mn-lt"/>
                <a:ea typeface="+mn-ea"/>
                <a:cs typeface="+mn-cs"/>
              </a:rPr>
              <a:t> from 2010 shows that only about 3% of PhD students from the Sciences will stay involved in academic research. </a:t>
            </a:r>
            <a:r>
              <a:rPr lang="en-AU" sz="1200" kern="1200" dirty="0">
                <a:solidFill>
                  <a:schemeClr val="tx1"/>
                </a:solidFill>
                <a:effectLst/>
                <a:latin typeface="+mn-lt"/>
                <a:ea typeface="+mn-ea"/>
                <a:cs typeface="+mn-cs"/>
              </a:rPr>
              <a:t>So, what will I do next? How do I build a career? </a:t>
            </a:r>
          </a:p>
          <a:p>
            <a:r>
              <a:rPr lang="en-AU" sz="1200" kern="1200" dirty="0">
                <a:solidFill>
                  <a:schemeClr val="tx1"/>
                </a:solidFill>
                <a:effectLst/>
                <a:latin typeface="+mn-lt"/>
                <a:ea typeface="+mn-ea"/>
                <a:cs typeface="+mn-cs"/>
              </a:rPr>
              <a:t>Perhaps I should turn to </a:t>
            </a:r>
            <a:r>
              <a:rPr lang="en-AU" sz="1200" kern="1200" baseline="0" dirty="0">
                <a:solidFill>
                  <a:schemeClr val="tx1"/>
                </a:solidFill>
                <a:effectLst/>
                <a:latin typeface="+mn-lt"/>
                <a:ea typeface="+mn-ea"/>
                <a:cs typeface="+mn-cs"/>
              </a:rPr>
              <a:t>industry,</a:t>
            </a:r>
            <a:r>
              <a:rPr lang="en-AU" sz="1200" kern="1200" dirty="0">
                <a:solidFill>
                  <a:schemeClr val="tx1"/>
                </a:solidFill>
                <a:effectLst/>
                <a:latin typeface="+mn-lt"/>
                <a:ea typeface="+mn-ea"/>
                <a:cs typeface="+mn-cs"/>
              </a:rPr>
              <a:t> government or business?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Many PhD graduates start to explore their options too late and it comes as a surprise when the skills developed during a PhD, such as critical thinking, complex problem solving, and even time-management skills; are sometimes not enough to ensure a job in the business industry.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25D0F0-FB80-412E-AB38-38A0EF54DECB}" type="slidenum">
              <a:rPr lang="en-US" smtClean="0"/>
              <a:pPr/>
              <a:t>28</a:t>
            </a:fld>
            <a:endParaRPr lang="en-US" dirty="0"/>
          </a:p>
        </p:txBody>
      </p:sp>
    </p:spTree>
    <p:extLst>
      <p:ext uri="{BB962C8B-B14F-4D97-AF65-F5344CB8AC3E}">
        <p14:creationId xmlns="" xmlns:p14="http://schemas.microsoft.com/office/powerpoint/2010/main" val="1861247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AU" sz="1200" kern="1200" dirty="0">
                <a:solidFill>
                  <a:schemeClr val="tx1"/>
                </a:solidFill>
                <a:effectLst/>
                <a:latin typeface="+mn-lt"/>
                <a:ea typeface="+mn-ea"/>
                <a:cs typeface="+mn-cs"/>
              </a:rPr>
              <a:t>The evidence suggests that employers want to hire PhD graduates with practical experience, a business understanding, and general workplace experience. </a:t>
            </a:r>
          </a:p>
          <a:p>
            <a:r>
              <a:rPr lang="en-AU" sz="1200" kern="1200" dirty="0">
                <a:solidFill>
                  <a:schemeClr val="tx1"/>
                </a:solidFill>
                <a:effectLst/>
                <a:latin typeface="+mn-lt"/>
                <a:ea typeface="+mn-ea"/>
                <a:cs typeface="+mn-cs"/>
              </a:rPr>
              <a:t>So, I started thinking, how am I going to be able to acquire</a:t>
            </a:r>
            <a:r>
              <a:rPr lang="en-AU" sz="1200" kern="1200" baseline="0" dirty="0">
                <a:solidFill>
                  <a:schemeClr val="tx1"/>
                </a:solidFill>
                <a:effectLst/>
                <a:latin typeface="+mn-lt"/>
                <a:ea typeface="+mn-ea"/>
                <a:cs typeface="+mn-cs"/>
              </a:rPr>
              <a:t> all these skills and </a:t>
            </a:r>
            <a:r>
              <a:rPr lang="en-AU" sz="1200" kern="1200" dirty="0">
                <a:solidFill>
                  <a:schemeClr val="tx1"/>
                </a:solidFill>
                <a:effectLst/>
                <a:latin typeface="+mn-lt"/>
                <a:ea typeface="+mn-ea"/>
                <a:cs typeface="+mn-cs"/>
              </a:rPr>
              <a:t>get this experience, while doing all the things I need to do to get a PhD? </a:t>
            </a:r>
            <a:endParaRPr lang="en-US" sz="1200" kern="1200" dirty="0">
              <a:solidFill>
                <a:schemeClr val="tx1"/>
              </a:solidFill>
              <a:effectLst/>
              <a:latin typeface="+mn-lt"/>
              <a:ea typeface="+mn-ea"/>
              <a:cs typeface="+mn-cs"/>
            </a:endParaRPr>
          </a:p>
          <a:p>
            <a:endParaRPr dirty="0"/>
          </a:p>
        </p:txBody>
      </p:sp>
    </p:spTree>
    <p:extLst>
      <p:ext uri="{BB962C8B-B14F-4D97-AF65-F5344CB8AC3E}">
        <p14:creationId xmlns="" xmlns:p14="http://schemas.microsoft.com/office/powerpoint/2010/main" val="107139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is where the CRC for Mental Health education program</a:t>
            </a:r>
            <a:r>
              <a:rPr lang="en-AU" sz="1200" kern="1200" baseline="0" dirty="0">
                <a:solidFill>
                  <a:schemeClr val="tx1"/>
                </a:solidFill>
                <a:effectLst/>
                <a:latin typeface="+mn-lt"/>
                <a:ea typeface="+mn-ea"/>
                <a:cs typeface="+mn-cs"/>
              </a:rPr>
              <a:t> comes </a:t>
            </a:r>
            <a:r>
              <a:rPr lang="en-AU" sz="1200" kern="1200" dirty="0">
                <a:solidFill>
                  <a:schemeClr val="tx1"/>
                </a:solidFill>
                <a:effectLst/>
                <a:latin typeface="+mn-lt"/>
                <a:ea typeface="+mn-ea"/>
                <a:cs typeface="+mn-cs"/>
              </a:rPr>
              <a:t>into play.</a:t>
            </a:r>
            <a:r>
              <a:rPr lang="en-AU" sz="1200" kern="1200" baseline="0" dirty="0">
                <a:solidFill>
                  <a:schemeClr val="tx1"/>
                </a:solidFill>
                <a:effectLst/>
                <a:latin typeface="+mn-lt"/>
                <a:ea typeface="+mn-ea"/>
                <a:cs typeface="+mn-cs"/>
              </a:rPr>
              <a:t> Mel offered all the CRC students the </a:t>
            </a:r>
            <a:r>
              <a:rPr lang="en-AU" sz="1200" kern="1200" dirty="0">
                <a:solidFill>
                  <a:schemeClr val="tx1"/>
                </a:solidFill>
                <a:effectLst/>
                <a:latin typeface="+mn-lt"/>
                <a:ea typeface="+mn-ea"/>
                <a:cs typeface="+mn-cs"/>
              </a:rPr>
              <a:t>opportunity to develop some of the much-needed workforce skills by taking part in a short consulting project (termed the Publico program).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Participation in the consulting project was entirely voluntary, short-term, 6-8 weeks, and during the relatively quieter months of the year- January and February. </a:t>
            </a:r>
          </a:p>
          <a:p>
            <a:r>
              <a:rPr lang="en-AU" sz="1200" kern="1200" dirty="0">
                <a:solidFill>
                  <a:schemeClr val="tx1"/>
                </a:solidFill>
                <a:effectLst/>
                <a:latin typeface="+mn-lt"/>
                <a:ea typeface="+mn-ea"/>
                <a:cs typeface="+mn-cs"/>
              </a:rPr>
              <a:t>We were</a:t>
            </a:r>
            <a:r>
              <a:rPr lang="en-AU" sz="1200" kern="1200" baseline="0" dirty="0">
                <a:solidFill>
                  <a:schemeClr val="tx1"/>
                </a:solidFill>
                <a:effectLst/>
                <a:latin typeface="+mn-lt"/>
                <a:ea typeface="+mn-ea"/>
                <a:cs typeface="+mn-cs"/>
              </a:rPr>
              <a:t> told it would involve </a:t>
            </a:r>
            <a:r>
              <a:rPr lang="en-AU" sz="1200" kern="1200" dirty="0">
                <a:solidFill>
                  <a:schemeClr val="tx1"/>
                </a:solidFill>
                <a:effectLst/>
                <a:latin typeface="+mn-lt"/>
                <a:ea typeface="+mn-ea"/>
                <a:cs typeface="+mn-cs"/>
              </a:rPr>
              <a:t>working as a consultant to a small business or not-for-profit organisation to solve a project or issue they might have, therefore allowing us PhD Candidates to apply our own knowledge and skills gained during our PhD to make an impact on/to a business. </a:t>
            </a:r>
            <a:endParaRPr dirty="0"/>
          </a:p>
        </p:txBody>
      </p:sp>
    </p:spTree>
    <p:extLst>
      <p:ext uri="{BB962C8B-B14F-4D97-AF65-F5344CB8AC3E}">
        <p14:creationId xmlns="" xmlns:p14="http://schemas.microsoft.com/office/powerpoint/2010/main" val="3262901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first short consulting project I became involved in was with The Reach Foundation. The Reach Foundation is a youth-lead not-for-profit organisation based in Melbourne. The Reach Foundation delivers school and community programs to improve mental health and wellbeing among the youth in Melbourne and Victoria. </a:t>
            </a:r>
          </a:p>
          <a:p>
            <a:r>
              <a:rPr lang="en-AU" sz="1200" kern="1200" dirty="0">
                <a:solidFill>
                  <a:schemeClr val="tx1"/>
                </a:solidFill>
                <a:effectLst/>
                <a:latin typeface="+mn-lt"/>
                <a:ea typeface="+mn-ea"/>
                <a:cs typeface="+mn-cs"/>
              </a:rPr>
              <a:t>Having</a:t>
            </a:r>
            <a:r>
              <a:rPr lang="en-AU" sz="1200" kern="1200" baseline="0" dirty="0">
                <a:solidFill>
                  <a:schemeClr val="tx1"/>
                </a:solidFill>
                <a:effectLst/>
                <a:latin typeface="+mn-lt"/>
                <a:ea typeface="+mn-ea"/>
                <a:cs typeface="+mn-cs"/>
              </a:rPr>
              <a:t> previously been involved in a few Reach programs back in high-school, it was of particular interest to me to see where the organisation was at and how the programs had progressed along.</a:t>
            </a:r>
          </a:p>
        </p:txBody>
      </p:sp>
      <p:sp>
        <p:nvSpPr>
          <p:cNvPr id="4" name="Slide Number Placeholder 3"/>
          <p:cNvSpPr>
            <a:spLocks noGrp="1"/>
          </p:cNvSpPr>
          <p:nvPr>
            <p:ph type="sldNum" sz="quarter" idx="10"/>
          </p:nvPr>
        </p:nvSpPr>
        <p:spPr/>
        <p:txBody>
          <a:bodyPr/>
          <a:lstStyle/>
          <a:p>
            <a:fld id="{2825D0F0-FB80-412E-AB38-38A0EF54DECB}" type="slidenum">
              <a:rPr lang="en-US" smtClean="0"/>
              <a:pPr/>
              <a:t>31</a:t>
            </a:fld>
            <a:endParaRPr lang="en-US" dirty="0"/>
          </a:p>
        </p:txBody>
      </p:sp>
    </p:spTree>
    <p:extLst>
      <p:ext uri="{BB962C8B-B14F-4D97-AF65-F5344CB8AC3E}">
        <p14:creationId xmlns="" xmlns:p14="http://schemas.microsoft.com/office/powerpoint/2010/main" val="342596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 part of the work on the project, together</a:t>
            </a:r>
            <a:r>
              <a:rPr lang="en-AU" sz="1200" kern="1200" baseline="0" dirty="0">
                <a:solidFill>
                  <a:schemeClr val="tx1"/>
                </a:solidFill>
                <a:effectLst/>
                <a:latin typeface="+mn-lt"/>
                <a:ea typeface="+mn-ea"/>
                <a:cs typeface="+mn-cs"/>
              </a:rPr>
              <a:t> with another PhD candidate, we were asked to analyse some survey data without any specific end points. Collaboratively we assessed the needs of the client and developed our own brief. We conducted an analysis of the survey data in a similar way to previous reports produced by Reach in the past, but also took the analysis a step further to see if there were any gender or program type differences. We produced a report on the findings and presented them to the Reach foundation. Lastly, we </a:t>
            </a:r>
            <a:r>
              <a:rPr lang="en-AU" sz="1200" kern="1200" dirty="0">
                <a:solidFill>
                  <a:schemeClr val="tx1"/>
                </a:solidFill>
                <a:effectLst/>
                <a:latin typeface="+mn-lt"/>
                <a:ea typeface="+mn-ea"/>
                <a:cs typeface="+mn-cs"/>
              </a:rPr>
              <a:t>also decided to provide some recommendations for</a:t>
            </a:r>
            <a:r>
              <a:rPr lang="en-AU" sz="1200" kern="1200" baseline="0" dirty="0">
                <a:solidFill>
                  <a:schemeClr val="tx1"/>
                </a:solidFill>
                <a:effectLst/>
                <a:latin typeface="+mn-lt"/>
                <a:ea typeface="+mn-ea"/>
                <a:cs typeface="+mn-cs"/>
              </a:rPr>
              <a:t> improvement of</a:t>
            </a:r>
            <a:r>
              <a:rPr lang="en-US" sz="1200" kern="1200" dirty="0">
                <a:solidFill>
                  <a:schemeClr val="tx1"/>
                </a:solidFill>
                <a:effectLst/>
                <a:latin typeface="+mn-lt"/>
                <a:ea typeface="+mn-ea"/>
                <a:cs typeface="+mn-cs"/>
              </a:rPr>
              <a:t> the collection and handling of program evaluations in the future.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a:t>
            </a:r>
            <a:r>
              <a:rPr lang="en-AU" sz="1200" kern="1200" baseline="0" dirty="0">
                <a:solidFill>
                  <a:schemeClr val="tx1"/>
                </a:solidFill>
                <a:effectLst/>
                <a:latin typeface="+mn-lt"/>
                <a:ea typeface="+mn-ea"/>
                <a:cs typeface="+mn-cs"/>
              </a:rPr>
              <a:t> think it was a great practical experience applying my skills to something unrelated to my PhD and working independently in the process.</a:t>
            </a:r>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32</a:t>
            </a:fld>
            <a:endParaRPr lang="en-US" dirty="0"/>
          </a:p>
        </p:txBody>
      </p:sp>
    </p:spTree>
    <p:extLst>
      <p:ext uri="{BB962C8B-B14F-4D97-AF65-F5344CB8AC3E}">
        <p14:creationId xmlns="" xmlns:p14="http://schemas.microsoft.com/office/powerpoint/2010/main" val="1159661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following year, I became involved</a:t>
            </a:r>
            <a:r>
              <a:rPr lang="en-AU" sz="1200" kern="1200" baseline="0" dirty="0">
                <a:solidFill>
                  <a:schemeClr val="tx1"/>
                </a:solidFill>
                <a:effectLst/>
                <a:latin typeface="+mn-lt"/>
                <a:ea typeface="+mn-ea"/>
                <a:cs typeface="+mn-cs"/>
              </a:rPr>
              <a:t> in a </a:t>
            </a:r>
            <a:r>
              <a:rPr lang="en-AU" sz="1200" kern="1200" dirty="0">
                <a:solidFill>
                  <a:schemeClr val="tx1"/>
                </a:solidFill>
                <a:effectLst/>
                <a:latin typeface="+mn-lt"/>
                <a:ea typeface="+mn-ea"/>
                <a:cs typeface="+mn-cs"/>
              </a:rPr>
              <a:t>second project with Mercy Health. Mercy Health is a catholic organisation providing residential aged care facilities across Australia aimed at promoting health and wellbeing.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Specifically, Mercy Health in Parkville (Mercy Place) were interested in using Samsung’s virtual reality (VR) platform as reminiscence therapy to enrich and improve residents’ behaviour and mood.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Collaboratively working alongside two other students, we developed a proposal for a pilot study to test the usefulness of the VR technology in aged care, and given the study constraints associated with conducting a study in the aged care setting, provided practical recommendations for the study organisers to consider, prior to commencement of the project.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33</a:t>
            </a:fld>
            <a:endParaRPr lang="en-US" dirty="0"/>
          </a:p>
        </p:txBody>
      </p:sp>
    </p:spTree>
    <p:extLst>
      <p:ext uri="{BB962C8B-B14F-4D97-AF65-F5344CB8AC3E}">
        <p14:creationId xmlns="" xmlns:p14="http://schemas.microsoft.com/office/powerpoint/2010/main" val="4095270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great part about this project was that having had the previous consultancy experience, I could help lead the project and guide other students. It was a great opportunity to show initiative</a:t>
            </a:r>
            <a:r>
              <a:rPr lang="en-AU" sz="1200" kern="1200" baseline="0" dirty="0">
                <a:solidFill>
                  <a:schemeClr val="tx1"/>
                </a:solidFill>
                <a:effectLst/>
                <a:latin typeface="+mn-lt"/>
                <a:ea typeface="+mn-ea"/>
                <a:cs typeface="+mn-cs"/>
              </a:rPr>
              <a:t> and work on a project that was quite different from the first.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34</a:t>
            </a:fld>
            <a:endParaRPr lang="en-US" dirty="0"/>
          </a:p>
        </p:txBody>
      </p:sp>
    </p:spTree>
    <p:extLst>
      <p:ext uri="{BB962C8B-B14F-4D97-AF65-F5344CB8AC3E}">
        <p14:creationId xmlns="" xmlns:p14="http://schemas.microsoft.com/office/powerpoint/2010/main" val="3278438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Both projects have allowed me to expand my skills beyond academia, develop my project management and leadership skills through practical experience, build a business understanding and improve communication between science and industry.  The benefits of being part of this program outweigh the work associated with the projects.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35</a:t>
            </a:fld>
            <a:endParaRPr lang="en-US" dirty="0"/>
          </a:p>
        </p:txBody>
      </p:sp>
    </p:spTree>
    <p:extLst>
      <p:ext uri="{BB962C8B-B14F-4D97-AF65-F5344CB8AC3E}">
        <p14:creationId xmlns="" xmlns:p14="http://schemas.microsoft.com/office/powerpoint/2010/main" val="3790670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from an organisational perspective, how much work goes into making these consulting projects happen?</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Firstly, the consulting project wouldn’t work without the input of the CRC for MH, specifically the education coordinator. </a:t>
            </a:r>
          </a:p>
          <a:p>
            <a:r>
              <a:rPr lang="en-AU" sz="1200" kern="1200" dirty="0">
                <a:solidFill>
                  <a:schemeClr val="tx1"/>
                </a:solidFill>
                <a:effectLst/>
                <a:latin typeface="+mn-lt"/>
                <a:ea typeface="+mn-ea"/>
                <a:cs typeface="+mn-cs"/>
              </a:rPr>
              <a:t>This</a:t>
            </a:r>
            <a:r>
              <a:rPr lang="en-AU" sz="1200" kern="1200" baseline="0" dirty="0">
                <a:solidFill>
                  <a:schemeClr val="tx1"/>
                </a:solidFill>
                <a:effectLst/>
                <a:latin typeface="+mn-lt"/>
                <a:ea typeface="+mn-ea"/>
                <a:cs typeface="+mn-cs"/>
              </a:rPr>
              <a:t> is a general work flow of how the consulting projects work, from the CRC, student and client perspectives.</a:t>
            </a:r>
          </a:p>
          <a:p>
            <a:r>
              <a:rPr lang="en-AU" sz="1200" kern="1200" baseline="0" dirty="0">
                <a:solidFill>
                  <a:schemeClr val="tx1"/>
                </a:solidFill>
                <a:effectLst/>
                <a:latin typeface="+mn-lt"/>
                <a:ea typeface="+mn-ea"/>
                <a:cs typeface="+mn-cs"/>
              </a:rPr>
              <a:t>So its best to explain this using an example, and we can use Volunteering Victoria as an example as this was the client for which CRC students worked with this year.</a:t>
            </a:r>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36</a:t>
            </a:fld>
            <a:endParaRPr lang="en-US" dirty="0"/>
          </a:p>
        </p:txBody>
      </p:sp>
    </p:spTree>
    <p:extLst>
      <p:ext uri="{BB962C8B-B14F-4D97-AF65-F5344CB8AC3E}">
        <p14:creationId xmlns="" xmlns:p14="http://schemas.microsoft.com/office/powerpoint/2010/main" val="1700310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this year’s consulting projects, the client was Volunteering Victoria. Volunteering Victoria provides resources to over 300 member organisations.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37</a:t>
            </a:fld>
            <a:endParaRPr lang="en-US" dirty="0"/>
          </a:p>
        </p:txBody>
      </p:sp>
    </p:spTree>
    <p:extLst>
      <p:ext uri="{BB962C8B-B14F-4D97-AF65-F5344CB8AC3E}">
        <p14:creationId xmlns="" xmlns:p14="http://schemas.microsoft.com/office/powerpoint/2010/main" val="2359051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Once the suitable client was established, whether</a:t>
            </a:r>
            <a:r>
              <a:rPr lang="en-AU" sz="1200" kern="1200" baseline="0" dirty="0">
                <a:solidFill>
                  <a:schemeClr val="tx1"/>
                </a:solidFill>
                <a:effectLst/>
                <a:latin typeface="+mn-lt"/>
                <a:ea typeface="+mn-ea"/>
                <a:cs typeface="+mn-cs"/>
              </a:rPr>
              <a:t> that be a small business or not-for-profit organisation, </a:t>
            </a:r>
            <a:r>
              <a:rPr lang="en-AU" sz="1200" kern="1200" dirty="0">
                <a:solidFill>
                  <a:schemeClr val="tx1"/>
                </a:solidFill>
                <a:effectLst/>
                <a:latin typeface="+mn-lt"/>
                <a:ea typeface="+mn-ea"/>
                <a:cs typeface="+mn-cs"/>
              </a:rPr>
              <a:t>students were recruited to execute the projects. In this instance, there were two teams put forward to work on two separate projects, one on the evaluation of grant applications and the other on strategies for the recruitment, retention and motivation of volunteers. After the initial CRC facilitated meeting with the client, the groups took to producing a brief and then over the next few weeks worked on their projects. Once the project got going the CRC’s involvement was minimal. After a few weeks, the students presented their output to the client and any revisions and documents were finalised the following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38</a:t>
            </a:fld>
            <a:endParaRPr lang="en-US" dirty="0"/>
          </a:p>
        </p:txBody>
      </p:sp>
    </p:spTree>
    <p:extLst>
      <p:ext uri="{BB962C8B-B14F-4D97-AF65-F5344CB8AC3E}">
        <p14:creationId xmlns="" xmlns:p14="http://schemas.microsoft.com/office/powerpoint/2010/main" val="1610463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 something really great about running the program from within the CRC,</a:t>
            </a:r>
            <a:r>
              <a:rPr lang="en-AU" sz="1200" kern="1200" baseline="0" dirty="0">
                <a:solidFill>
                  <a:schemeClr val="tx1"/>
                </a:solidFill>
                <a:effectLst/>
                <a:latin typeface="+mn-lt"/>
                <a:ea typeface="+mn-ea"/>
                <a:cs typeface="+mn-cs"/>
              </a:rPr>
              <a:t> is that you can select the clients based on the type of research your CRC is involved in. I</a:t>
            </a:r>
            <a:r>
              <a:rPr lang="en-AU" sz="1200" kern="1200" dirty="0">
                <a:solidFill>
                  <a:schemeClr val="tx1"/>
                </a:solidFill>
                <a:effectLst/>
                <a:latin typeface="+mn-lt"/>
                <a:ea typeface="+mn-ea"/>
                <a:cs typeface="+mn-cs"/>
              </a:rPr>
              <a:t>t’s been of great importance to our CRC that each of the clients that we’ve interacted with, play a role in contributing to improving mental health in one way or another.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Other than that,</a:t>
            </a:r>
            <a:r>
              <a:rPr lang="en-AU" sz="1200" kern="1200" baseline="0" dirty="0">
                <a:solidFill>
                  <a:schemeClr val="tx1"/>
                </a:solidFill>
                <a:effectLst/>
                <a:latin typeface="+mn-lt"/>
                <a:ea typeface="+mn-ea"/>
                <a:cs typeface="+mn-cs"/>
              </a:rPr>
              <a:t> the CRC</a:t>
            </a:r>
            <a:r>
              <a:rPr lang="en-AU" sz="1200" kern="1200" dirty="0">
                <a:solidFill>
                  <a:schemeClr val="tx1"/>
                </a:solidFill>
                <a:effectLst/>
                <a:latin typeface="+mn-lt"/>
                <a:ea typeface="+mn-ea"/>
                <a:cs typeface="+mn-cs"/>
              </a:rPr>
              <a:t> consulting projects have been different to other industry projects</a:t>
            </a:r>
            <a:r>
              <a:rPr lang="en-AU" sz="1200" kern="1200" baseline="0" dirty="0">
                <a:solidFill>
                  <a:schemeClr val="tx1"/>
                </a:solidFill>
                <a:effectLst/>
                <a:latin typeface="+mn-lt"/>
                <a:ea typeface="+mn-ea"/>
                <a:cs typeface="+mn-cs"/>
              </a:rPr>
              <a:t> because they’ve only been run</a:t>
            </a:r>
            <a:r>
              <a:rPr lang="en-AU" sz="1200" kern="1200" dirty="0">
                <a:solidFill>
                  <a:schemeClr val="tx1"/>
                </a:solidFill>
                <a:effectLst/>
                <a:latin typeface="+mn-lt"/>
                <a:ea typeface="+mn-ea"/>
                <a:cs typeface="+mn-cs"/>
              </a:rPr>
              <a:t> within a shorter time frame</a:t>
            </a:r>
            <a:r>
              <a:rPr lang="en-AU" sz="1200" kern="1200" baseline="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Also,</a:t>
            </a:r>
            <a:r>
              <a:rPr lang="en-AU" sz="1200" kern="1200" baseline="0" dirty="0">
                <a:solidFill>
                  <a:schemeClr val="tx1"/>
                </a:solidFill>
                <a:effectLst/>
                <a:latin typeface="+mn-lt"/>
                <a:ea typeface="+mn-ea"/>
                <a:cs typeface="+mn-cs"/>
              </a:rPr>
              <a:t> t</a:t>
            </a:r>
            <a:r>
              <a:rPr lang="en-AU" sz="1200" kern="1200" dirty="0">
                <a:solidFill>
                  <a:schemeClr val="tx1"/>
                </a:solidFill>
                <a:effectLst/>
                <a:latin typeface="+mn-lt"/>
                <a:ea typeface="+mn-ea"/>
                <a:cs typeface="+mn-cs"/>
              </a:rPr>
              <a:t>he practical experience of</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consulting to a small organisation means</a:t>
            </a:r>
            <a:r>
              <a:rPr lang="en-AU" sz="1200" kern="1200" baseline="0" dirty="0">
                <a:solidFill>
                  <a:schemeClr val="tx1"/>
                </a:solidFill>
                <a:effectLst/>
                <a:latin typeface="+mn-lt"/>
                <a:ea typeface="+mn-ea"/>
                <a:cs typeface="+mn-cs"/>
              </a:rPr>
              <a:t> that we don’t embed ourselves in the organisation</a:t>
            </a:r>
            <a:r>
              <a:rPr lang="en-AU" sz="1200" kern="1200" dirty="0">
                <a:solidFill>
                  <a:schemeClr val="tx1"/>
                </a:solidFill>
                <a:effectLst/>
                <a:latin typeface="+mn-lt"/>
                <a:ea typeface="+mn-ea"/>
                <a:cs typeface="+mn-cs"/>
              </a:rPr>
              <a: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39</a:t>
            </a:fld>
            <a:endParaRPr lang="en-US" dirty="0"/>
          </a:p>
        </p:txBody>
      </p:sp>
    </p:spTree>
    <p:extLst>
      <p:ext uri="{BB962C8B-B14F-4D97-AF65-F5344CB8AC3E}">
        <p14:creationId xmlns="" xmlns:p14="http://schemas.microsoft.com/office/powerpoint/2010/main" val="365890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hangingPunct="1">
              <a:spcBef>
                <a:spcPct val="0"/>
              </a:spcBef>
            </a:pPr>
            <a:r>
              <a:rPr lang="en-US" altLang="en-US" dirty="0"/>
              <a:t>I think these experiences have been absolutely invaluable and the benefits</a:t>
            </a:r>
            <a:r>
              <a:rPr lang="en-US" altLang="en-US" baseline="0" dirty="0"/>
              <a:t> of becoming involved in these projects definitely outweigh the work involved.</a:t>
            </a:r>
            <a:endParaRPr lang="en-US" altLang="en-US" dirty="0"/>
          </a:p>
          <a:p>
            <a:pPr defTabSz="457200" eaLnBrk="1" hangingPunct="1">
              <a:spcBef>
                <a:spcPct val="0"/>
              </a:spcBef>
            </a:pPr>
            <a:r>
              <a:rPr lang="en-US" altLang="en-US" dirty="0"/>
              <a:t>The projects have allowed me to expand</a:t>
            </a:r>
            <a:r>
              <a:rPr lang="en-US" altLang="en-US" baseline="0" dirty="0"/>
              <a:t> my skills beyond academia, develop project management skills, build a business understanding and improve communication between science and industry, and most importantly be able to communicate these skills to potential employers.</a:t>
            </a:r>
          </a:p>
          <a:p>
            <a:pPr defTabSz="457200" eaLnBrk="1" hangingPunct="1">
              <a:spcBef>
                <a:spcPct val="0"/>
              </a:spcBef>
            </a:pPr>
            <a:endParaRPr lang="en-US" dirty="0"/>
          </a:p>
          <a:p>
            <a:r>
              <a:rPr lang="en-AU" sz="1200" kern="1200" dirty="0">
                <a:solidFill>
                  <a:schemeClr val="tx1"/>
                </a:solidFill>
                <a:effectLst/>
                <a:latin typeface="+mn-lt"/>
                <a:ea typeface="+mn-ea"/>
                <a:cs typeface="+mn-cs"/>
              </a:rPr>
              <a:t>Lastly in all</a:t>
            </a:r>
            <a:r>
              <a:rPr lang="en-AU" sz="1200" kern="1200" baseline="0" dirty="0">
                <a:solidFill>
                  <a:schemeClr val="tx1"/>
                </a:solidFill>
                <a:effectLst/>
                <a:latin typeface="+mn-lt"/>
                <a:ea typeface="+mn-ea"/>
                <a:cs typeface="+mn-cs"/>
              </a:rPr>
              <a:t> seriousness, this </a:t>
            </a:r>
            <a:r>
              <a:rPr lang="en-AU" sz="1200" kern="1200" dirty="0">
                <a:solidFill>
                  <a:schemeClr val="tx1"/>
                </a:solidFill>
                <a:effectLst/>
                <a:latin typeface="+mn-lt"/>
                <a:ea typeface="+mn-ea"/>
                <a:cs typeface="+mn-cs"/>
              </a:rPr>
              <a:t>experience has empowered me to pursue a career beyond academia</a:t>
            </a:r>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40</a:t>
            </a:fld>
            <a:endParaRPr lang="en-US" dirty="0"/>
          </a:p>
        </p:txBody>
      </p:sp>
    </p:spTree>
    <p:extLst>
      <p:ext uri="{BB962C8B-B14F-4D97-AF65-F5344CB8AC3E}">
        <p14:creationId xmlns="" xmlns:p14="http://schemas.microsoft.com/office/powerpoint/2010/main" val="437811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and if all else fails… there’s always a secret plan to fall back on.</a:t>
            </a:r>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41</a:t>
            </a:fld>
            <a:endParaRPr lang="en-US" dirty="0"/>
          </a:p>
        </p:txBody>
      </p:sp>
    </p:spTree>
    <p:extLst>
      <p:ext uri="{BB962C8B-B14F-4D97-AF65-F5344CB8AC3E}">
        <p14:creationId xmlns="" xmlns:p14="http://schemas.microsoft.com/office/powerpoint/2010/main" val="3669400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5D0F0-FB80-412E-AB38-38A0EF54DECB}" type="slidenum">
              <a:rPr lang="en-US" smtClean="0"/>
              <a:pPr/>
              <a:t>42</a:t>
            </a:fld>
            <a:endParaRPr lang="en-US" dirty="0"/>
          </a:p>
        </p:txBody>
      </p:sp>
    </p:spTree>
    <p:extLst>
      <p:ext uri="{BB962C8B-B14F-4D97-AF65-F5344CB8AC3E}">
        <p14:creationId xmlns="" xmlns:p14="http://schemas.microsoft.com/office/powerpoint/2010/main" val="2736341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 xmlns:p14="http://schemas.microsoft.com/office/powerpoint/2010/main" val="191130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6"/>
            <a:ext cx="77724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3" y="2880361"/>
            <a:ext cx="6400799"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5/22/2017</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5/22/2017</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183006"/>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83006"/>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5/22/2017</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5/22/2017</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5/22/2017</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391400" y="4509136"/>
            <a:ext cx="1068323" cy="488060"/>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919089" y="199597"/>
            <a:ext cx="7305827" cy="677108"/>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a:xfrm>
            <a:off x="535943" y="1272898"/>
            <a:ext cx="8072119" cy="492443"/>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3" y="4783456"/>
            <a:ext cx="2926079"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6"/>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5/22/2017</a:t>
            </a:fld>
            <a:endParaRPr lang="en-US" dirty="0"/>
          </a:p>
        </p:txBody>
      </p:sp>
      <p:sp>
        <p:nvSpPr>
          <p:cNvPr id="6" name="Holder 6"/>
          <p:cNvSpPr>
            <a:spLocks noGrp="1"/>
          </p:cNvSpPr>
          <p:nvPr>
            <p:ph type="sldNum" sz="quarter" idx="7"/>
          </p:nvPr>
        </p:nvSpPr>
        <p:spPr>
          <a:xfrm>
            <a:off x="6583680" y="4783456"/>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jpe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png"/></Relationships>
</file>

<file path=ppt/slides/_rels/slide5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6602" y="209550"/>
            <a:ext cx="2743199" cy="1200150"/>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3" y="4218728"/>
            <a:ext cx="9143987" cy="924771"/>
          </a:xfrm>
          <a:prstGeom prst="rect">
            <a:avLst/>
          </a:prstGeom>
          <a:blipFill>
            <a:blip r:embed="rId4" cstate="print"/>
            <a:stretch>
              <a:fillRect/>
            </a:stretch>
          </a:blipFill>
        </p:spPr>
        <p:txBody>
          <a:bodyPr wrap="square" lIns="0" tIns="0" rIns="0" bIns="0" rtlCol="0"/>
          <a:lstStyle/>
          <a:p>
            <a:endParaRPr dirty="0"/>
          </a:p>
        </p:txBody>
      </p:sp>
      <p:sp>
        <p:nvSpPr>
          <p:cNvPr id="5" name="TextBox 4"/>
          <p:cNvSpPr txBox="1"/>
          <p:nvPr/>
        </p:nvSpPr>
        <p:spPr>
          <a:xfrm>
            <a:off x="914400" y="1828802"/>
            <a:ext cx="7543800" cy="2800767"/>
          </a:xfrm>
          <a:prstGeom prst="rect">
            <a:avLst/>
          </a:prstGeom>
          <a:noFill/>
        </p:spPr>
        <p:txBody>
          <a:bodyPr wrap="square" rtlCol="0">
            <a:spAutoFit/>
          </a:bodyPr>
          <a:lstStyle/>
          <a:p>
            <a:pPr algn="ctr"/>
            <a:r>
              <a:rPr lang="en-US" sz="4400" b="1" dirty="0" smtClean="0"/>
              <a:t>CRC students:</a:t>
            </a:r>
          </a:p>
          <a:p>
            <a:pPr algn="ctr"/>
            <a:r>
              <a:rPr lang="en-US" sz="4400" b="1" dirty="0" smtClean="0"/>
              <a:t>The next generation of innovative, collaborative problem solvers?</a:t>
            </a:r>
            <a:endParaRPr lang="en-US"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0"/>
            <a:ext cx="7305827" cy="751167"/>
          </a:xfrm>
          <a:prstGeom prst="rect">
            <a:avLst/>
          </a:prstGeom>
        </p:spPr>
        <p:txBody>
          <a:bodyPr vert="horz" wrap="square" lIns="0" tIns="73342" rIns="0" bIns="0" rtlCol="0">
            <a:spAutoFit/>
          </a:bodyPr>
          <a:lstStyle/>
          <a:p>
            <a:pPr marL="2741930">
              <a:lnSpc>
                <a:spcPct val="100000"/>
              </a:lnSpc>
            </a:pPr>
            <a:r>
              <a:rPr dirty="0"/>
              <a:t>The</a:t>
            </a:r>
            <a:r>
              <a:rPr spc="5" dirty="0"/>
              <a:t>m</a:t>
            </a:r>
            <a:r>
              <a:rPr dirty="0"/>
              <a:t>es</a:t>
            </a:r>
          </a:p>
        </p:txBody>
      </p:sp>
      <p:sp>
        <p:nvSpPr>
          <p:cNvPr id="3" name="object 3"/>
          <p:cNvSpPr txBox="1"/>
          <p:nvPr/>
        </p:nvSpPr>
        <p:spPr>
          <a:xfrm>
            <a:off x="152401" y="666750"/>
            <a:ext cx="8991600" cy="5642570"/>
          </a:xfrm>
          <a:prstGeom prst="rect">
            <a:avLst/>
          </a:prstGeom>
        </p:spPr>
        <p:txBody>
          <a:bodyPr vert="horz" wrap="square" lIns="0" tIns="0" rIns="0" bIns="0" rtlCol="0">
            <a:spAutoFit/>
          </a:bodyPr>
          <a:lstStyle/>
          <a:p>
            <a:pPr marL="355600" marR="323215" indent="-342900">
              <a:lnSpc>
                <a:spcPct val="100000"/>
              </a:lnSpc>
              <a:buFont typeface="Arial"/>
              <a:buChar char="•"/>
              <a:tabLst>
                <a:tab pos="355600" algn="l"/>
              </a:tabLst>
            </a:pPr>
            <a:r>
              <a:rPr sz="3200" spc="5" dirty="0">
                <a:latin typeface="Calibri"/>
                <a:cs typeface="Calibri"/>
              </a:rPr>
              <a:t>W</a:t>
            </a:r>
            <a:r>
              <a:rPr sz="3200" spc="-5" dirty="0">
                <a:latin typeface="Calibri"/>
                <a:cs typeface="Calibri"/>
              </a:rPr>
              <a:t>h</a:t>
            </a:r>
            <a:r>
              <a:rPr sz="3200" spc="-25" dirty="0">
                <a:latin typeface="Calibri"/>
                <a:cs typeface="Calibri"/>
              </a:rPr>
              <a:t>a</a:t>
            </a:r>
            <a:r>
              <a:rPr sz="3200" dirty="0">
                <a:latin typeface="Calibri"/>
                <a:cs typeface="Calibri"/>
              </a:rPr>
              <a:t>t </a:t>
            </a:r>
            <a:r>
              <a:rPr sz="3200" spc="-5" dirty="0">
                <a:latin typeface="Calibri"/>
                <a:cs typeface="Calibri"/>
              </a:rPr>
              <a:t>d</a:t>
            </a:r>
            <a:r>
              <a:rPr sz="3200" dirty="0">
                <a:latin typeface="Calibri"/>
                <a:cs typeface="Calibri"/>
              </a:rPr>
              <a:t>o</a:t>
            </a:r>
            <a:r>
              <a:rPr sz="3200" spc="-5" dirty="0">
                <a:latin typeface="Calibri"/>
                <a:cs typeface="Calibri"/>
              </a:rPr>
              <a:t> </a:t>
            </a:r>
            <a:r>
              <a:rPr sz="3200" spc="-35" dirty="0">
                <a:latin typeface="Calibri"/>
                <a:cs typeface="Calibri"/>
              </a:rPr>
              <a:t>y</a:t>
            </a:r>
            <a:r>
              <a:rPr sz="3200" dirty="0">
                <a:latin typeface="Calibri"/>
                <a:cs typeface="Calibri"/>
              </a:rPr>
              <a:t>ou </a:t>
            </a:r>
            <a:r>
              <a:rPr sz="3200" spc="-5" dirty="0">
                <a:latin typeface="Calibri"/>
                <a:cs typeface="Calibri"/>
              </a:rPr>
              <a:t>n</a:t>
            </a:r>
            <a:r>
              <a:rPr sz="3200" dirty="0">
                <a:latin typeface="Calibri"/>
                <a:cs typeface="Calibri"/>
              </a:rPr>
              <a:t>eed</a:t>
            </a:r>
            <a:r>
              <a:rPr sz="3200" spc="-10" dirty="0">
                <a:latin typeface="Calibri"/>
                <a:cs typeface="Calibri"/>
              </a:rPr>
              <a:t> </a:t>
            </a:r>
            <a:r>
              <a:rPr sz="3200" spc="-45" dirty="0">
                <a:latin typeface="Calibri"/>
                <a:cs typeface="Calibri"/>
              </a:rPr>
              <a:t>t</a:t>
            </a:r>
            <a:r>
              <a:rPr sz="3200" dirty="0">
                <a:latin typeface="Calibri"/>
                <a:cs typeface="Calibri"/>
              </a:rPr>
              <a:t>o</a:t>
            </a:r>
            <a:r>
              <a:rPr sz="3200" spc="5" dirty="0">
                <a:latin typeface="Calibri"/>
                <a:cs typeface="Calibri"/>
              </a:rPr>
              <a:t> </a:t>
            </a:r>
            <a:r>
              <a:rPr sz="3200" spc="-5" dirty="0">
                <a:latin typeface="Calibri"/>
                <a:cs typeface="Calibri"/>
              </a:rPr>
              <a:t>b</a:t>
            </a:r>
            <a:r>
              <a:rPr sz="3200" dirty="0">
                <a:latin typeface="Calibri"/>
                <a:cs typeface="Calibri"/>
              </a:rPr>
              <a:t>e</a:t>
            </a:r>
            <a:r>
              <a:rPr sz="3200" spc="-5" dirty="0">
                <a:latin typeface="Calibri"/>
                <a:cs typeface="Calibri"/>
              </a:rPr>
              <a:t> </a:t>
            </a:r>
            <a:r>
              <a:rPr sz="3200" dirty="0">
                <a:latin typeface="Calibri"/>
                <a:cs typeface="Calibri"/>
              </a:rPr>
              <a:t>a</a:t>
            </a:r>
            <a:r>
              <a:rPr sz="3200" spc="5" dirty="0">
                <a:latin typeface="Calibri"/>
                <a:cs typeface="Calibri"/>
              </a:rPr>
              <a:t> </a:t>
            </a:r>
            <a:r>
              <a:rPr sz="3200" spc="-70" dirty="0">
                <a:latin typeface="Calibri"/>
                <a:cs typeface="Calibri"/>
              </a:rPr>
              <a:t>“</a:t>
            </a:r>
            <a:r>
              <a:rPr sz="3200" spc="-10" dirty="0">
                <a:latin typeface="Calibri"/>
                <a:cs typeface="Calibri"/>
              </a:rPr>
              <a:t>s</a:t>
            </a:r>
            <a:r>
              <a:rPr sz="3200" spc="-5" dirty="0">
                <a:latin typeface="Calibri"/>
                <a:cs typeface="Calibri"/>
              </a:rPr>
              <a:t>u</a:t>
            </a:r>
            <a:r>
              <a:rPr sz="3200" dirty="0">
                <a:latin typeface="Calibri"/>
                <a:cs typeface="Calibri"/>
              </a:rPr>
              <a:t>cce</a:t>
            </a:r>
            <a:r>
              <a:rPr sz="3200" spc="-10" dirty="0">
                <a:latin typeface="Calibri"/>
                <a:cs typeface="Calibri"/>
              </a:rPr>
              <a:t>s</a:t>
            </a:r>
            <a:r>
              <a:rPr sz="3200" spc="-30" dirty="0">
                <a:latin typeface="Calibri"/>
                <a:cs typeface="Calibri"/>
              </a:rPr>
              <a:t>s</a:t>
            </a:r>
            <a:r>
              <a:rPr sz="3200" spc="-10" dirty="0">
                <a:latin typeface="Calibri"/>
                <a:cs typeface="Calibri"/>
              </a:rPr>
              <a:t>ful s</a:t>
            </a:r>
            <a:r>
              <a:rPr sz="3200" dirty="0">
                <a:latin typeface="Calibri"/>
                <a:cs typeface="Calibri"/>
              </a:rPr>
              <a:t>c</a:t>
            </a:r>
            <a:r>
              <a:rPr sz="3200" spc="-5" dirty="0">
                <a:latin typeface="Calibri"/>
                <a:cs typeface="Calibri"/>
              </a:rPr>
              <a:t>i</a:t>
            </a:r>
            <a:r>
              <a:rPr sz="3200" dirty="0">
                <a:latin typeface="Calibri"/>
                <a:cs typeface="Calibri"/>
              </a:rPr>
              <a:t>e</a:t>
            </a:r>
            <a:r>
              <a:rPr sz="3200" spc="-30" dirty="0">
                <a:latin typeface="Calibri"/>
                <a:cs typeface="Calibri"/>
              </a:rPr>
              <a:t>n</a:t>
            </a:r>
            <a:r>
              <a:rPr sz="3200" spc="-5" dirty="0">
                <a:latin typeface="Calibri"/>
                <a:cs typeface="Calibri"/>
              </a:rPr>
              <a:t>ti</a:t>
            </a:r>
            <a:r>
              <a:rPr sz="3200" spc="-45" dirty="0">
                <a:latin typeface="Calibri"/>
                <a:cs typeface="Calibri"/>
              </a:rPr>
              <a:t>s</a:t>
            </a:r>
            <a:r>
              <a:rPr sz="3200" spc="100" dirty="0">
                <a:latin typeface="Calibri"/>
                <a:cs typeface="Calibri"/>
              </a:rPr>
              <a:t>t</a:t>
            </a:r>
            <a:r>
              <a:rPr sz="3200" dirty="0">
                <a:latin typeface="Calibri"/>
                <a:cs typeface="Calibri"/>
              </a:rPr>
              <a:t>”?</a:t>
            </a:r>
            <a:r>
              <a:rPr sz="3200" spc="15" dirty="0">
                <a:latin typeface="Calibri"/>
                <a:cs typeface="Calibri"/>
              </a:rPr>
              <a:t> </a:t>
            </a:r>
            <a:endParaRPr sz="3200" dirty="0">
              <a:latin typeface="Calibri"/>
              <a:cs typeface="Calibri"/>
            </a:endParaRPr>
          </a:p>
          <a:p>
            <a:pPr marL="355600" marR="5080" indent="-342900">
              <a:lnSpc>
                <a:spcPct val="100000"/>
              </a:lnSpc>
              <a:spcBef>
                <a:spcPts val="770"/>
              </a:spcBef>
              <a:buFont typeface="Arial"/>
              <a:buChar char="•"/>
              <a:tabLst>
                <a:tab pos="355600" algn="l"/>
              </a:tabLst>
            </a:pPr>
            <a:r>
              <a:rPr sz="3200" spc="-60" dirty="0">
                <a:latin typeface="Calibri"/>
                <a:cs typeface="Calibri"/>
              </a:rPr>
              <a:t>R</a:t>
            </a:r>
            <a:r>
              <a:rPr sz="3200" dirty="0">
                <a:latin typeface="Calibri"/>
                <a:cs typeface="Calibri"/>
              </a:rPr>
              <a:t>e</a:t>
            </a:r>
            <a:r>
              <a:rPr sz="3200" spc="-10" dirty="0">
                <a:latin typeface="Calibri"/>
                <a:cs typeface="Calibri"/>
              </a:rPr>
              <a:t>s</a:t>
            </a:r>
            <a:r>
              <a:rPr sz="3200" dirty="0">
                <a:latin typeface="Calibri"/>
                <a:cs typeface="Calibri"/>
              </a:rPr>
              <a:t>ea</a:t>
            </a:r>
            <a:r>
              <a:rPr sz="3200" spc="-50" dirty="0">
                <a:latin typeface="Calibri"/>
                <a:cs typeface="Calibri"/>
              </a:rPr>
              <a:t>r</a:t>
            </a:r>
            <a:r>
              <a:rPr sz="3200" dirty="0">
                <a:latin typeface="Calibri"/>
                <a:cs typeface="Calibri"/>
              </a:rPr>
              <a:t>ch</a:t>
            </a:r>
            <a:r>
              <a:rPr sz="3200" spc="-20" dirty="0">
                <a:latin typeface="Calibri"/>
                <a:cs typeface="Calibri"/>
              </a:rPr>
              <a:t> </a:t>
            </a:r>
            <a:r>
              <a:rPr sz="3200" spc="-10" dirty="0" smtClean="0">
                <a:latin typeface="Calibri"/>
                <a:cs typeface="Calibri"/>
              </a:rPr>
              <a:t>t</a:t>
            </a:r>
            <a:r>
              <a:rPr sz="3200" spc="-65" dirty="0" smtClean="0">
                <a:latin typeface="Calibri"/>
                <a:cs typeface="Calibri"/>
              </a:rPr>
              <a:t>r</a:t>
            </a:r>
            <a:r>
              <a:rPr sz="3200" dirty="0" smtClean="0">
                <a:latin typeface="Calibri"/>
                <a:cs typeface="Calibri"/>
              </a:rPr>
              <a:t>a</a:t>
            </a:r>
            <a:r>
              <a:rPr sz="3200" spc="-5" dirty="0" smtClean="0">
                <a:latin typeface="Calibri"/>
                <a:cs typeface="Calibri"/>
              </a:rPr>
              <a:t>nsl</a:t>
            </a:r>
            <a:r>
              <a:rPr sz="3200" spc="-25" dirty="0" smtClean="0">
                <a:latin typeface="Calibri"/>
                <a:cs typeface="Calibri"/>
              </a:rPr>
              <a:t>a</a:t>
            </a:r>
            <a:r>
              <a:rPr sz="3200" spc="-5" dirty="0" smtClean="0">
                <a:latin typeface="Calibri"/>
                <a:cs typeface="Calibri"/>
              </a:rPr>
              <a:t>ti</a:t>
            </a:r>
            <a:r>
              <a:rPr sz="3200" dirty="0" smtClean="0">
                <a:latin typeface="Calibri"/>
                <a:cs typeface="Calibri"/>
              </a:rPr>
              <a:t>on</a:t>
            </a:r>
            <a:endParaRPr sz="3200" dirty="0">
              <a:latin typeface="Calibri"/>
              <a:cs typeface="Calibri"/>
            </a:endParaRPr>
          </a:p>
          <a:p>
            <a:pPr marL="355600" marR="6985" indent="-342900">
              <a:lnSpc>
                <a:spcPct val="100000"/>
              </a:lnSpc>
              <a:spcBef>
                <a:spcPts val="770"/>
              </a:spcBef>
              <a:buFont typeface="Arial"/>
              <a:buChar char="•"/>
              <a:tabLst>
                <a:tab pos="355600" algn="l"/>
              </a:tabLst>
            </a:pPr>
            <a:r>
              <a:rPr sz="3200" spc="-5" dirty="0">
                <a:latin typeface="Calibri"/>
                <a:cs typeface="Calibri"/>
              </a:rPr>
              <a:t>C</a:t>
            </a:r>
            <a:r>
              <a:rPr sz="3200" dirty="0">
                <a:latin typeface="Calibri"/>
                <a:cs typeface="Calibri"/>
              </a:rPr>
              <a:t>o</a:t>
            </a:r>
            <a:r>
              <a:rPr sz="3200" spc="-5" dirty="0">
                <a:latin typeface="Calibri"/>
                <a:cs typeface="Calibri"/>
              </a:rPr>
              <a:t>mmuni</a:t>
            </a:r>
            <a:r>
              <a:rPr sz="3200" spc="-30" dirty="0">
                <a:latin typeface="Calibri"/>
                <a:cs typeface="Calibri"/>
              </a:rPr>
              <a:t>c</a:t>
            </a:r>
            <a:r>
              <a:rPr sz="3200" spc="-25" dirty="0">
                <a:latin typeface="Calibri"/>
                <a:cs typeface="Calibri"/>
              </a:rPr>
              <a:t>a</a:t>
            </a:r>
            <a:r>
              <a:rPr sz="3200" spc="-10" dirty="0">
                <a:latin typeface="Calibri"/>
                <a:cs typeface="Calibri"/>
              </a:rPr>
              <a:t>t</a:t>
            </a:r>
            <a:r>
              <a:rPr sz="3200" spc="-5" dirty="0">
                <a:latin typeface="Calibri"/>
                <a:cs typeface="Calibri"/>
              </a:rPr>
              <a:t>in</a:t>
            </a:r>
            <a:r>
              <a:rPr sz="3200" dirty="0">
                <a:latin typeface="Calibri"/>
                <a:cs typeface="Calibri"/>
              </a:rPr>
              <a:t>g</a:t>
            </a:r>
            <a:r>
              <a:rPr sz="3200" spc="45" dirty="0">
                <a:latin typeface="Calibri"/>
                <a:cs typeface="Calibri"/>
              </a:rPr>
              <a:t> </a:t>
            </a:r>
            <a:r>
              <a:rPr sz="3200" dirty="0">
                <a:latin typeface="Calibri"/>
                <a:cs typeface="Calibri"/>
              </a:rPr>
              <a:t>as a</a:t>
            </a:r>
            <a:r>
              <a:rPr sz="3200" spc="-5" dirty="0">
                <a:latin typeface="Calibri"/>
                <a:cs typeface="Calibri"/>
              </a:rPr>
              <a:t> </a:t>
            </a:r>
            <a:r>
              <a:rPr sz="3200" spc="-10" dirty="0" smtClean="0">
                <a:latin typeface="Calibri"/>
                <a:cs typeface="Calibri"/>
              </a:rPr>
              <a:t>s</a:t>
            </a:r>
            <a:r>
              <a:rPr sz="3200" dirty="0" smtClean="0">
                <a:latin typeface="Calibri"/>
                <a:cs typeface="Calibri"/>
              </a:rPr>
              <a:t>c</a:t>
            </a:r>
            <a:r>
              <a:rPr sz="3200" spc="-5" dirty="0" smtClean="0">
                <a:latin typeface="Calibri"/>
                <a:cs typeface="Calibri"/>
              </a:rPr>
              <a:t>i</a:t>
            </a:r>
            <a:r>
              <a:rPr sz="3200" dirty="0" smtClean="0">
                <a:latin typeface="Calibri"/>
                <a:cs typeface="Calibri"/>
              </a:rPr>
              <a:t>e</a:t>
            </a:r>
            <a:r>
              <a:rPr sz="3200" spc="-30" dirty="0" smtClean="0">
                <a:latin typeface="Calibri"/>
                <a:cs typeface="Calibri"/>
              </a:rPr>
              <a:t>n</a:t>
            </a:r>
            <a:r>
              <a:rPr sz="3200" spc="-5" dirty="0" smtClean="0">
                <a:latin typeface="Calibri"/>
                <a:cs typeface="Calibri"/>
              </a:rPr>
              <a:t>ti</a:t>
            </a:r>
            <a:r>
              <a:rPr sz="3200" spc="-45" dirty="0" smtClean="0">
                <a:latin typeface="Calibri"/>
                <a:cs typeface="Calibri"/>
              </a:rPr>
              <a:t>s</a:t>
            </a:r>
            <a:r>
              <a:rPr sz="3200" dirty="0" smtClean="0">
                <a:latin typeface="Calibri"/>
                <a:cs typeface="Calibri"/>
              </a:rPr>
              <a:t>t</a:t>
            </a:r>
            <a:endParaRPr lang="en-US" sz="3200" dirty="0" smtClean="0">
              <a:latin typeface="Calibri"/>
              <a:cs typeface="Calibri"/>
            </a:endParaRPr>
          </a:p>
          <a:p>
            <a:pPr marL="355600" marR="6985" indent="-342900">
              <a:spcBef>
                <a:spcPts val="770"/>
              </a:spcBef>
              <a:buFont typeface="Arial"/>
              <a:buChar char="•"/>
              <a:tabLst>
                <a:tab pos="355600" algn="l"/>
              </a:tabLst>
            </a:pPr>
            <a:r>
              <a:rPr lang="en-US" sz="3200" spc="5" dirty="0">
                <a:cs typeface="Calibri"/>
              </a:rPr>
              <a:t>W</a:t>
            </a:r>
            <a:r>
              <a:rPr lang="en-US" sz="3200" spc="-5" dirty="0">
                <a:cs typeface="Calibri"/>
              </a:rPr>
              <a:t>h</a:t>
            </a:r>
            <a:r>
              <a:rPr lang="en-US" sz="3200" spc="-25" dirty="0">
                <a:cs typeface="Calibri"/>
              </a:rPr>
              <a:t>a</a:t>
            </a:r>
            <a:r>
              <a:rPr lang="en-US" sz="3200" dirty="0">
                <a:cs typeface="Calibri"/>
              </a:rPr>
              <a:t>t </a:t>
            </a:r>
            <a:r>
              <a:rPr lang="en-US" sz="3200" spc="-10" dirty="0">
                <a:cs typeface="Calibri"/>
              </a:rPr>
              <a:t>i</a:t>
            </a:r>
            <a:r>
              <a:rPr lang="en-US" sz="3200" dirty="0">
                <a:cs typeface="Calibri"/>
              </a:rPr>
              <a:t>s</a:t>
            </a:r>
            <a:r>
              <a:rPr lang="en-US" sz="3200" spc="5" dirty="0">
                <a:cs typeface="Calibri"/>
              </a:rPr>
              <a:t> </a:t>
            </a:r>
            <a:r>
              <a:rPr lang="en-US" sz="3200" dirty="0">
                <a:cs typeface="Calibri"/>
              </a:rPr>
              <a:t>a</a:t>
            </a:r>
            <a:r>
              <a:rPr lang="en-US" sz="3200" spc="-5" dirty="0">
                <a:cs typeface="Calibri"/>
              </a:rPr>
              <a:t> su</a:t>
            </a:r>
            <a:r>
              <a:rPr lang="en-US" sz="3200" dirty="0">
                <a:cs typeface="Calibri"/>
              </a:rPr>
              <a:t>cce</a:t>
            </a:r>
            <a:r>
              <a:rPr lang="en-US" sz="3200" spc="-10" dirty="0">
                <a:cs typeface="Calibri"/>
              </a:rPr>
              <a:t>s</a:t>
            </a:r>
            <a:r>
              <a:rPr lang="en-US" sz="3200" spc="-30" dirty="0">
                <a:cs typeface="Calibri"/>
              </a:rPr>
              <a:t>s</a:t>
            </a:r>
            <a:r>
              <a:rPr lang="en-US" sz="3200" spc="-10" dirty="0">
                <a:cs typeface="Calibri"/>
              </a:rPr>
              <a:t>fu</a:t>
            </a:r>
            <a:r>
              <a:rPr lang="en-US" sz="3200" dirty="0">
                <a:cs typeface="Calibri"/>
              </a:rPr>
              <a:t>l </a:t>
            </a:r>
            <a:r>
              <a:rPr lang="en-US" sz="3200" spc="-25" dirty="0">
                <a:cs typeface="Calibri"/>
              </a:rPr>
              <a:t>c</a:t>
            </a:r>
            <a:r>
              <a:rPr lang="en-US" sz="3200" dirty="0">
                <a:cs typeface="Calibri"/>
              </a:rPr>
              <a:t>a</a:t>
            </a:r>
            <a:r>
              <a:rPr lang="en-US" sz="3200" spc="-40" dirty="0">
                <a:cs typeface="Calibri"/>
              </a:rPr>
              <a:t>r</a:t>
            </a:r>
            <a:r>
              <a:rPr lang="en-US" sz="3200" dirty="0">
                <a:cs typeface="Calibri"/>
              </a:rPr>
              <a:t>eer</a:t>
            </a:r>
            <a:r>
              <a:rPr lang="en-US" sz="3200" spc="-45" dirty="0">
                <a:cs typeface="Calibri"/>
              </a:rPr>
              <a:t> </a:t>
            </a:r>
            <a:r>
              <a:rPr lang="en-US" sz="3200" dirty="0">
                <a:cs typeface="Calibri"/>
              </a:rPr>
              <a:t>a</a:t>
            </a:r>
            <a:r>
              <a:rPr lang="en-US" sz="3200" spc="-10" dirty="0">
                <a:cs typeface="Calibri"/>
              </a:rPr>
              <a:t>n</a:t>
            </a:r>
            <a:r>
              <a:rPr lang="en-US" sz="3200" dirty="0">
                <a:cs typeface="Calibri"/>
              </a:rPr>
              <a:t>d</a:t>
            </a:r>
            <a:r>
              <a:rPr lang="en-US" sz="3200" spc="15" dirty="0">
                <a:cs typeface="Calibri"/>
              </a:rPr>
              <a:t> </a:t>
            </a:r>
            <a:r>
              <a:rPr lang="en-US" sz="3200" spc="-5" dirty="0">
                <a:cs typeface="Calibri"/>
              </a:rPr>
              <a:t>h</a:t>
            </a:r>
            <a:r>
              <a:rPr lang="en-US" sz="3200" spc="-10" dirty="0">
                <a:cs typeface="Calibri"/>
              </a:rPr>
              <a:t>o</a:t>
            </a:r>
            <a:r>
              <a:rPr lang="en-US" sz="3200" dirty="0">
                <a:cs typeface="Calibri"/>
              </a:rPr>
              <a:t>w</a:t>
            </a:r>
            <a:r>
              <a:rPr lang="en-US" sz="3200" spc="-5" dirty="0">
                <a:cs typeface="Calibri"/>
              </a:rPr>
              <a:t> d</a:t>
            </a:r>
            <a:r>
              <a:rPr lang="en-US" sz="3200" dirty="0">
                <a:cs typeface="Calibri"/>
              </a:rPr>
              <a:t>o</a:t>
            </a:r>
            <a:r>
              <a:rPr lang="en-US" sz="3200" spc="5" dirty="0">
                <a:cs typeface="Calibri"/>
              </a:rPr>
              <a:t> </a:t>
            </a:r>
            <a:r>
              <a:rPr lang="en-US" sz="3200" spc="-35" dirty="0">
                <a:cs typeface="Calibri"/>
              </a:rPr>
              <a:t>y</a:t>
            </a:r>
            <a:r>
              <a:rPr lang="en-US" sz="3200" dirty="0">
                <a:cs typeface="Calibri"/>
              </a:rPr>
              <a:t>ou </a:t>
            </a:r>
            <a:r>
              <a:rPr lang="en-US" sz="3200" spc="-25" dirty="0">
                <a:cs typeface="Calibri"/>
              </a:rPr>
              <a:t>g</a:t>
            </a:r>
            <a:r>
              <a:rPr lang="en-US" sz="3200" spc="-15" dirty="0">
                <a:cs typeface="Calibri"/>
              </a:rPr>
              <a:t>e</a:t>
            </a:r>
            <a:r>
              <a:rPr lang="en-US" sz="3200" dirty="0">
                <a:cs typeface="Calibri"/>
              </a:rPr>
              <a:t>t</a:t>
            </a:r>
            <a:r>
              <a:rPr lang="en-US" sz="3200" spc="-10" dirty="0">
                <a:cs typeface="Calibri"/>
              </a:rPr>
              <a:t> </a:t>
            </a:r>
            <a:r>
              <a:rPr lang="en-US" sz="3200" dirty="0" smtClean="0">
                <a:cs typeface="Calibri"/>
              </a:rPr>
              <a:t>o</a:t>
            </a:r>
            <a:r>
              <a:rPr lang="en-US" sz="3200" spc="-5" dirty="0" smtClean="0">
                <a:cs typeface="Calibri"/>
              </a:rPr>
              <a:t>n</a:t>
            </a:r>
            <a:r>
              <a:rPr lang="en-US" sz="3200" dirty="0" smtClean="0">
                <a:cs typeface="Calibri"/>
              </a:rPr>
              <a:t>e</a:t>
            </a:r>
          </a:p>
          <a:p>
            <a:pPr marL="355600" marR="6985" indent="-342900">
              <a:spcBef>
                <a:spcPts val="770"/>
              </a:spcBef>
              <a:buFont typeface="Arial"/>
              <a:buChar char="•"/>
              <a:tabLst>
                <a:tab pos="355600" algn="l"/>
              </a:tabLst>
            </a:pPr>
            <a:r>
              <a:rPr lang="en-US" sz="3200" spc="-5" dirty="0">
                <a:cs typeface="Calibri"/>
              </a:rPr>
              <a:t>H</a:t>
            </a:r>
            <a:r>
              <a:rPr lang="en-US" sz="3200" spc="-10" dirty="0">
                <a:cs typeface="Calibri"/>
              </a:rPr>
              <a:t>o</a:t>
            </a:r>
            <a:r>
              <a:rPr lang="en-US" sz="3200" dirty="0">
                <a:cs typeface="Calibri"/>
              </a:rPr>
              <a:t>w</a:t>
            </a:r>
            <a:r>
              <a:rPr lang="en-US" sz="3200" spc="-5" dirty="0">
                <a:cs typeface="Calibri"/>
              </a:rPr>
              <a:t> </a:t>
            </a:r>
            <a:r>
              <a:rPr lang="en-US" sz="3200" spc="-45" dirty="0">
                <a:cs typeface="Calibri"/>
              </a:rPr>
              <a:t>t</a:t>
            </a:r>
            <a:r>
              <a:rPr lang="en-US" sz="3200" dirty="0">
                <a:cs typeface="Calibri"/>
              </a:rPr>
              <a:t>o</a:t>
            </a:r>
            <a:r>
              <a:rPr lang="en-US" sz="3200" spc="10" dirty="0">
                <a:cs typeface="Calibri"/>
              </a:rPr>
              <a:t> </a:t>
            </a:r>
            <a:r>
              <a:rPr lang="en-US" sz="3200" spc="-5" dirty="0">
                <a:cs typeface="Calibri"/>
              </a:rPr>
              <a:t>t</a:t>
            </a:r>
            <a:r>
              <a:rPr lang="en-US" sz="3200" spc="-10" dirty="0">
                <a:cs typeface="Calibri"/>
              </a:rPr>
              <a:t>ur</a:t>
            </a:r>
            <a:r>
              <a:rPr lang="en-US" sz="3200" dirty="0">
                <a:cs typeface="Calibri"/>
              </a:rPr>
              <a:t>n</a:t>
            </a:r>
            <a:r>
              <a:rPr lang="en-US" sz="3200" spc="20" dirty="0">
                <a:cs typeface="Calibri"/>
              </a:rPr>
              <a:t> </a:t>
            </a:r>
            <a:r>
              <a:rPr lang="en-US" sz="3200" spc="-40" dirty="0">
                <a:cs typeface="Calibri"/>
              </a:rPr>
              <a:t>r</a:t>
            </a:r>
            <a:r>
              <a:rPr lang="en-US" sz="3200" dirty="0">
                <a:cs typeface="Calibri"/>
              </a:rPr>
              <a:t>e</a:t>
            </a:r>
            <a:r>
              <a:rPr lang="en-US" sz="3200" spc="-5" dirty="0">
                <a:cs typeface="Calibri"/>
              </a:rPr>
              <a:t>s</a:t>
            </a:r>
            <a:r>
              <a:rPr lang="en-US" sz="3200" dirty="0">
                <a:cs typeface="Calibri"/>
              </a:rPr>
              <a:t>ea</a:t>
            </a:r>
            <a:r>
              <a:rPr lang="en-US" sz="3200" spc="-50" dirty="0">
                <a:cs typeface="Calibri"/>
              </a:rPr>
              <a:t>r</a:t>
            </a:r>
            <a:r>
              <a:rPr lang="en-US" sz="3200" dirty="0">
                <a:cs typeface="Calibri"/>
              </a:rPr>
              <a:t>ch</a:t>
            </a:r>
            <a:r>
              <a:rPr lang="en-US" sz="3200" spc="-20" dirty="0">
                <a:cs typeface="Calibri"/>
              </a:rPr>
              <a:t> </a:t>
            </a:r>
            <a:r>
              <a:rPr lang="en-US" sz="3200" spc="-5" dirty="0">
                <a:cs typeface="Calibri"/>
              </a:rPr>
              <a:t>di</a:t>
            </a:r>
            <a:r>
              <a:rPr lang="en-US" sz="3200" spc="-10" dirty="0">
                <a:cs typeface="Calibri"/>
              </a:rPr>
              <a:t>s</a:t>
            </a:r>
            <a:r>
              <a:rPr lang="en-US" sz="3200" spc="-25" dirty="0">
                <a:cs typeface="Calibri"/>
              </a:rPr>
              <a:t>c</a:t>
            </a:r>
            <a:r>
              <a:rPr lang="en-US" sz="3200" spc="-10" dirty="0">
                <a:cs typeface="Calibri"/>
              </a:rPr>
              <a:t>o</a:t>
            </a:r>
            <a:r>
              <a:rPr lang="en-US" sz="3200" spc="-35" dirty="0">
                <a:cs typeface="Calibri"/>
              </a:rPr>
              <a:t>v</a:t>
            </a:r>
            <a:r>
              <a:rPr lang="en-US" sz="3200" dirty="0">
                <a:cs typeface="Calibri"/>
              </a:rPr>
              <a:t>e</a:t>
            </a:r>
            <a:r>
              <a:rPr lang="en-US" sz="3200" spc="-5" dirty="0">
                <a:cs typeface="Calibri"/>
              </a:rPr>
              <a:t>rie</a:t>
            </a:r>
            <a:r>
              <a:rPr lang="en-US" sz="3200" dirty="0">
                <a:cs typeface="Calibri"/>
              </a:rPr>
              <a:t>s</a:t>
            </a:r>
            <a:r>
              <a:rPr lang="en-US" sz="3200" spc="-20" dirty="0">
                <a:cs typeface="Calibri"/>
              </a:rPr>
              <a:t> </a:t>
            </a:r>
            <a:r>
              <a:rPr lang="en-US" sz="3200" spc="-5" dirty="0">
                <a:cs typeface="Calibri"/>
              </a:rPr>
              <a:t>i</a:t>
            </a:r>
            <a:r>
              <a:rPr lang="en-US" sz="3200" spc="-30" dirty="0">
                <a:cs typeface="Calibri"/>
              </a:rPr>
              <a:t>n</a:t>
            </a:r>
            <a:r>
              <a:rPr lang="en-US" sz="3200" spc="-45" dirty="0">
                <a:cs typeface="Calibri"/>
              </a:rPr>
              <a:t>t</a:t>
            </a:r>
            <a:r>
              <a:rPr lang="en-US" sz="3200" dirty="0">
                <a:cs typeface="Calibri"/>
              </a:rPr>
              <a:t>o</a:t>
            </a:r>
            <a:r>
              <a:rPr lang="en-US" sz="3200" spc="20" dirty="0">
                <a:cs typeface="Calibri"/>
              </a:rPr>
              <a:t> </a:t>
            </a:r>
            <a:r>
              <a:rPr lang="en-US" sz="3200" spc="-5" dirty="0">
                <a:cs typeface="Calibri"/>
              </a:rPr>
              <a:t>n</a:t>
            </a:r>
            <a:r>
              <a:rPr lang="en-US" sz="3200" spc="-15" dirty="0">
                <a:cs typeface="Calibri"/>
              </a:rPr>
              <a:t>e</a:t>
            </a:r>
            <a:r>
              <a:rPr lang="en-US" sz="3200" dirty="0">
                <a:cs typeface="Calibri"/>
              </a:rPr>
              <a:t>w </a:t>
            </a:r>
            <a:r>
              <a:rPr lang="en-US" sz="3200" spc="-5" dirty="0">
                <a:cs typeface="Calibri"/>
              </a:rPr>
              <a:t>p</a:t>
            </a:r>
            <a:r>
              <a:rPr lang="en-US" sz="3200" spc="-50" dirty="0">
                <a:cs typeface="Calibri"/>
              </a:rPr>
              <a:t>r</a:t>
            </a:r>
            <a:r>
              <a:rPr lang="en-US" sz="3200" dirty="0">
                <a:cs typeface="Calibri"/>
              </a:rPr>
              <a:t>o</a:t>
            </a:r>
            <a:r>
              <a:rPr lang="en-US" sz="3200" spc="-5" dirty="0">
                <a:cs typeface="Calibri"/>
              </a:rPr>
              <a:t>du</a:t>
            </a:r>
            <a:r>
              <a:rPr lang="en-US" sz="3200" dirty="0">
                <a:cs typeface="Calibri"/>
              </a:rPr>
              <a:t>c</a:t>
            </a:r>
            <a:r>
              <a:rPr lang="en-US" sz="3200" spc="-5" dirty="0">
                <a:cs typeface="Calibri"/>
              </a:rPr>
              <a:t>t</a:t>
            </a:r>
            <a:r>
              <a:rPr lang="en-US" sz="3200" dirty="0">
                <a:cs typeface="Calibri"/>
              </a:rPr>
              <a:t>s</a:t>
            </a:r>
            <a:r>
              <a:rPr lang="en-US" sz="3200" spc="15" dirty="0">
                <a:cs typeface="Calibri"/>
              </a:rPr>
              <a:t> </a:t>
            </a:r>
            <a:r>
              <a:rPr lang="en-US" sz="3200" dirty="0">
                <a:cs typeface="Calibri"/>
              </a:rPr>
              <a:t>a</a:t>
            </a:r>
            <a:r>
              <a:rPr lang="en-US" sz="3200" spc="-10" dirty="0">
                <a:cs typeface="Calibri"/>
              </a:rPr>
              <a:t>n</a:t>
            </a:r>
            <a:r>
              <a:rPr lang="en-US" sz="3200" dirty="0">
                <a:cs typeface="Calibri"/>
              </a:rPr>
              <a:t>d</a:t>
            </a:r>
            <a:r>
              <a:rPr lang="en-US" sz="3200" spc="5" dirty="0">
                <a:cs typeface="Calibri"/>
              </a:rPr>
              <a:t> </a:t>
            </a:r>
            <a:r>
              <a:rPr lang="en-US" sz="3200" spc="-5" dirty="0">
                <a:cs typeface="Calibri"/>
              </a:rPr>
              <a:t>m</a:t>
            </a:r>
            <a:r>
              <a:rPr lang="en-US" sz="3200" spc="-15" dirty="0">
                <a:cs typeface="Calibri"/>
              </a:rPr>
              <a:t>e</a:t>
            </a:r>
            <a:r>
              <a:rPr lang="en-US" sz="3200" spc="-5" dirty="0">
                <a:cs typeface="Calibri"/>
              </a:rPr>
              <a:t>th</a:t>
            </a:r>
            <a:r>
              <a:rPr lang="en-US" sz="3200" dirty="0">
                <a:cs typeface="Calibri"/>
              </a:rPr>
              <a:t>o</a:t>
            </a:r>
            <a:r>
              <a:rPr lang="en-US" sz="3200" spc="-5" dirty="0">
                <a:cs typeface="Calibri"/>
              </a:rPr>
              <a:t>d</a:t>
            </a:r>
            <a:r>
              <a:rPr lang="en-US" sz="3200" dirty="0">
                <a:cs typeface="Calibri"/>
              </a:rPr>
              <a:t>s</a:t>
            </a:r>
            <a:r>
              <a:rPr lang="en-US" sz="3200" spc="15" dirty="0">
                <a:cs typeface="Calibri"/>
              </a:rPr>
              <a:t> </a:t>
            </a:r>
            <a:r>
              <a:rPr lang="en-US" sz="3200" dirty="0">
                <a:cs typeface="Calibri"/>
              </a:rPr>
              <a:t>of</a:t>
            </a:r>
            <a:r>
              <a:rPr lang="en-US" sz="3200" spc="-10" dirty="0">
                <a:cs typeface="Calibri"/>
              </a:rPr>
              <a:t> </a:t>
            </a:r>
            <a:r>
              <a:rPr lang="en-US" sz="3200" spc="-5" dirty="0">
                <a:cs typeface="Calibri"/>
              </a:rPr>
              <a:t>p</a:t>
            </a:r>
            <a:r>
              <a:rPr lang="en-US" sz="3200" spc="-65" dirty="0">
                <a:cs typeface="Calibri"/>
              </a:rPr>
              <a:t>r</a:t>
            </a:r>
            <a:r>
              <a:rPr lang="en-US" sz="3200" dirty="0">
                <a:cs typeface="Calibri"/>
              </a:rPr>
              <a:t>ac</a:t>
            </a:r>
            <a:r>
              <a:rPr lang="en-US" sz="3200" spc="-10" dirty="0">
                <a:cs typeface="Calibri"/>
              </a:rPr>
              <a:t>t</a:t>
            </a:r>
            <a:r>
              <a:rPr lang="en-US" sz="3200" spc="-5" dirty="0">
                <a:cs typeface="Calibri"/>
              </a:rPr>
              <a:t>i</a:t>
            </a:r>
            <a:r>
              <a:rPr lang="en-US" sz="3200" dirty="0">
                <a:cs typeface="Calibri"/>
              </a:rPr>
              <a:t>ce</a:t>
            </a:r>
            <a:r>
              <a:rPr lang="en-US" sz="3200" spc="-5" dirty="0">
                <a:cs typeface="Calibri"/>
              </a:rPr>
              <a:t> </a:t>
            </a:r>
            <a:r>
              <a:rPr lang="en-US" sz="3200" dirty="0">
                <a:cs typeface="Calibri"/>
              </a:rPr>
              <a:t>… w</a:t>
            </a:r>
            <a:r>
              <a:rPr lang="en-US" sz="3200" spc="-5" dirty="0">
                <a:cs typeface="Calibri"/>
              </a:rPr>
              <a:t>ith</a:t>
            </a:r>
            <a:r>
              <a:rPr lang="en-US" sz="3200" dirty="0">
                <a:cs typeface="Calibri"/>
              </a:rPr>
              <a:t>o</a:t>
            </a:r>
            <a:r>
              <a:rPr lang="en-US" sz="3200" spc="-5" dirty="0">
                <a:cs typeface="Calibri"/>
              </a:rPr>
              <a:t>ut hurtin</a:t>
            </a:r>
            <a:r>
              <a:rPr lang="en-US" sz="3200" dirty="0">
                <a:cs typeface="Calibri"/>
              </a:rPr>
              <a:t>g</a:t>
            </a:r>
            <a:r>
              <a:rPr lang="en-US" sz="3200" spc="35" dirty="0">
                <a:cs typeface="Calibri"/>
              </a:rPr>
              <a:t> </a:t>
            </a:r>
            <a:r>
              <a:rPr lang="en-US" sz="3200" dirty="0">
                <a:cs typeface="Calibri"/>
              </a:rPr>
              <a:t>a</a:t>
            </a:r>
            <a:r>
              <a:rPr lang="en-US" sz="3200" spc="-65" dirty="0">
                <a:cs typeface="Calibri"/>
              </a:rPr>
              <a:t>n</a:t>
            </a:r>
            <a:r>
              <a:rPr lang="en-US" sz="3200" spc="-35" dirty="0">
                <a:cs typeface="Calibri"/>
              </a:rPr>
              <a:t>y</a:t>
            </a:r>
            <a:r>
              <a:rPr lang="en-US" sz="3200" dirty="0">
                <a:cs typeface="Calibri"/>
              </a:rPr>
              <a:t>o</a:t>
            </a:r>
            <a:r>
              <a:rPr lang="en-US" sz="3200" spc="-5" dirty="0">
                <a:cs typeface="Calibri"/>
              </a:rPr>
              <a:t>n</a:t>
            </a:r>
            <a:r>
              <a:rPr lang="en-US" sz="3200" dirty="0">
                <a:cs typeface="Calibri"/>
              </a:rPr>
              <a:t>e</a:t>
            </a:r>
            <a:r>
              <a:rPr lang="en-US" sz="3200" spc="-10" dirty="0">
                <a:cs typeface="Calibri"/>
              </a:rPr>
              <a:t>,</a:t>
            </a:r>
            <a:r>
              <a:rPr lang="en-US" sz="3200" dirty="0">
                <a:cs typeface="Calibri"/>
              </a:rPr>
              <a:t> </a:t>
            </a:r>
            <a:r>
              <a:rPr lang="en-US" sz="3200" spc="-25" dirty="0">
                <a:cs typeface="Calibri"/>
              </a:rPr>
              <a:t>g</a:t>
            </a:r>
            <a:r>
              <a:rPr lang="en-US" sz="3200" spc="-15" dirty="0">
                <a:cs typeface="Calibri"/>
              </a:rPr>
              <a:t>e</a:t>
            </a:r>
            <a:r>
              <a:rPr lang="en-US" sz="3200" spc="-55" dirty="0">
                <a:cs typeface="Calibri"/>
              </a:rPr>
              <a:t>t</a:t>
            </a:r>
            <a:r>
              <a:rPr lang="en-US" sz="3200" spc="-10" dirty="0">
                <a:cs typeface="Calibri"/>
              </a:rPr>
              <a:t>t</a:t>
            </a:r>
            <a:r>
              <a:rPr lang="en-US" sz="3200" spc="-5" dirty="0">
                <a:cs typeface="Calibri"/>
              </a:rPr>
              <a:t>in</a:t>
            </a:r>
            <a:r>
              <a:rPr lang="en-US" sz="3200" dirty="0">
                <a:cs typeface="Calibri"/>
              </a:rPr>
              <a:t>g</a:t>
            </a:r>
            <a:r>
              <a:rPr lang="en-US" sz="3200" spc="25" dirty="0">
                <a:cs typeface="Calibri"/>
              </a:rPr>
              <a:t> </a:t>
            </a:r>
            <a:r>
              <a:rPr lang="en-US" sz="3200" spc="-10" dirty="0">
                <a:cs typeface="Calibri"/>
              </a:rPr>
              <a:t>s</a:t>
            </a:r>
            <a:r>
              <a:rPr lang="en-US" sz="3200" spc="-5" dirty="0">
                <a:cs typeface="Calibri"/>
              </a:rPr>
              <a:t>u</a:t>
            </a:r>
            <a:r>
              <a:rPr lang="en-US" sz="3200" dirty="0">
                <a:cs typeface="Calibri"/>
              </a:rPr>
              <a:t>ed or</a:t>
            </a:r>
            <a:r>
              <a:rPr lang="en-US" sz="3200" spc="-5" dirty="0">
                <a:cs typeface="Calibri"/>
              </a:rPr>
              <a:t> </a:t>
            </a:r>
            <a:r>
              <a:rPr lang="en-US" sz="3200" spc="-25" dirty="0">
                <a:cs typeface="Calibri"/>
              </a:rPr>
              <a:t>g</a:t>
            </a:r>
            <a:r>
              <a:rPr lang="en-US" sz="3200" dirty="0">
                <a:cs typeface="Calibri"/>
              </a:rPr>
              <a:t>o</a:t>
            </a:r>
            <a:r>
              <a:rPr lang="en-US" sz="3200" spc="-5" dirty="0">
                <a:cs typeface="Calibri"/>
              </a:rPr>
              <a:t>ing </a:t>
            </a:r>
            <a:r>
              <a:rPr lang="en-US" sz="3200" spc="-5" dirty="0" smtClean="0">
                <a:cs typeface="Calibri"/>
              </a:rPr>
              <a:t>b</a:t>
            </a:r>
            <a:r>
              <a:rPr lang="en-US" sz="3200" dirty="0" smtClean="0">
                <a:cs typeface="Calibri"/>
              </a:rPr>
              <a:t>a</a:t>
            </a:r>
            <a:r>
              <a:rPr lang="en-US" sz="3200" spc="-5" dirty="0" smtClean="0">
                <a:cs typeface="Calibri"/>
              </a:rPr>
              <a:t>nkru</a:t>
            </a:r>
            <a:r>
              <a:rPr lang="en-US" sz="3200" spc="-20" dirty="0" smtClean="0">
                <a:cs typeface="Calibri"/>
              </a:rPr>
              <a:t>p</a:t>
            </a:r>
            <a:r>
              <a:rPr lang="en-US" sz="3200" dirty="0" smtClean="0">
                <a:cs typeface="Calibri"/>
              </a:rPr>
              <a:t>t</a:t>
            </a:r>
          </a:p>
          <a:p>
            <a:pPr marL="355600" marR="6985" indent="-342900">
              <a:spcBef>
                <a:spcPts val="770"/>
              </a:spcBef>
              <a:buFont typeface="Arial"/>
              <a:buChar char="•"/>
              <a:tabLst>
                <a:tab pos="355600" algn="l"/>
              </a:tabLst>
            </a:pPr>
            <a:r>
              <a:rPr lang="en-US" sz="3200" spc="-5" dirty="0">
                <a:cs typeface="Calibri"/>
              </a:rPr>
              <a:t>H</a:t>
            </a:r>
            <a:r>
              <a:rPr lang="en-US" sz="3200" spc="-10" dirty="0">
                <a:cs typeface="Calibri"/>
              </a:rPr>
              <a:t>o</a:t>
            </a:r>
            <a:r>
              <a:rPr lang="en-US" sz="3200" dirty="0">
                <a:cs typeface="Calibri"/>
              </a:rPr>
              <a:t>w</a:t>
            </a:r>
            <a:r>
              <a:rPr lang="en-US" sz="3200" spc="-5" dirty="0">
                <a:cs typeface="Calibri"/>
              </a:rPr>
              <a:t> </a:t>
            </a:r>
            <a:r>
              <a:rPr lang="en-US" sz="3200" spc="-45" dirty="0">
                <a:cs typeface="Calibri"/>
              </a:rPr>
              <a:t>t</a:t>
            </a:r>
            <a:r>
              <a:rPr lang="en-US" sz="3200" dirty="0">
                <a:cs typeface="Calibri"/>
              </a:rPr>
              <a:t>o</a:t>
            </a:r>
            <a:r>
              <a:rPr lang="en-US" sz="3200" spc="5" dirty="0">
                <a:cs typeface="Calibri"/>
              </a:rPr>
              <a:t> </a:t>
            </a:r>
            <a:r>
              <a:rPr lang="en-US" sz="3200" spc="-5" dirty="0">
                <a:cs typeface="Calibri"/>
              </a:rPr>
              <a:t>su</a:t>
            </a:r>
            <a:r>
              <a:rPr lang="en-US" sz="3200" spc="20" dirty="0">
                <a:cs typeface="Calibri"/>
              </a:rPr>
              <a:t>r</a:t>
            </a:r>
            <a:r>
              <a:rPr lang="en-US" sz="3200" spc="5" dirty="0">
                <a:cs typeface="Calibri"/>
              </a:rPr>
              <a:t>v</a:t>
            </a:r>
            <a:r>
              <a:rPr lang="en-US" sz="3200" spc="-5" dirty="0">
                <a:cs typeface="Calibri"/>
              </a:rPr>
              <a:t>i</a:t>
            </a:r>
            <a:r>
              <a:rPr lang="en-US" sz="3200" spc="-35" dirty="0">
                <a:cs typeface="Calibri"/>
              </a:rPr>
              <a:t>v</a:t>
            </a:r>
            <a:r>
              <a:rPr lang="en-US" sz="3200" dirty="0">
                <a:cs typeface="Calibri"/>
              </a:rPr>
              <a:t>e</a:t>
            </a:r>
            <a:r>
              <a:rPr lang="en-US" sz="3200" spc="5" dirty="0">
                <a:cs typeface="Calibri"/>
              </a:rPr>
              <a:t> </a:t>
            </a:r>
            <a:r>
              <a:rPr lang="en-US" sz="3200" dirty="0">
                <a:cs typeface="Calibri"/>
              </a:rPr>
              <a:t>a</a:t>
            </a:r>
            <a:r>
              <a:rPr lang="en-US" sz="3200" spc="-10" dirty="0">
                <a:cs typeface="Calibri"/>
              </a:rPr>
              <a:t>n</a:t>
            </a:r>
            <a:r>
              <a:rPr lang="en-US" sz="3200" dirty="0">
                <a:cs typeface="Calibri"/>
              </a:rPr>
              <a:t>d</a:t>
            </a:r>
            <a:r>
              <a:rPr lang="en-US" sz="3200" spc="15" dirty="0">
                <a:cs typeface="Calibri"/>
              </a:rPr>
              <a:t> </a:t>
            </a:r>
            <a:r>
              <a:rPr lang="en-US" sz="3200" spc="-10" dirty="0">
                <a:cs typeface="Calibri"/>
              </a:rPr>
              <a:t>t</a:t>
            </a:r>
            <a:r>
              <a:rPr lang="en-US" sz="3200" spc="-5" dirty="0">
                <a:cs typeface="Calibri"/>
              </a:rPr>
              <a:t>hri</a:t>
            </a:r>
            <a:r>
              <a:rPr lang="en-US" sz="3200" spc="-30" dirty="0">
                <a:cs typeface="Calibri"/>
              </a:rPr>
              <a:t>v</a:t>
            </a:r>
            <a:r>
              <a:rPr lang="en-US" sz="3200" dirty="0">
                <a:cs typeface="Calibri"/>
              </a:rPr>
              <a:t>e</a:t>
            </a:r>
            <a:r>
              <a:rPr lang="en-US" sz="3200" spc="20" dirty="0">
                <a:cs typeface="Calibri"/>
              </a:rPr>
              <a:t> </a:t>
            </a:r>
            <a:r>
              <a:rPr lang="en-US" sz="3200" spc="-10" dirty="0">
                <a:cs typeface="Calibri"/>
              </a:rPr>
              <a:t>i</a:t>
            </a:r>
            <a:r>
              <a:rPr lang="en-US" sz="3200" dirty="0">
                <a:cs typeface="Calibri"/>
              </a:rPr>
              <a:t>n </a:t>
            </a:r>
            <a:r>
              <a:rPr lang="en-US" sz="3200" spc="-35" dirty="0">
                <a:cs typeface="Calibri"/>
              </a:rPr>
              <a:t>y</a:t>
            </a:r>
            <a:r>
              <a:rPr lang="en-US" sz="3200" dirty="0">
                <a:cs typeface="Calibri"/>
              </a:rPr>
              <a:t>o</a:t>
            </a:r>
            <a:r>
              <a:rPr lang="en-US" sz="3200" spc="-10" dirty="0">
                <a:cs typeface="Calibri"/>
              </a:rPr>
              <a:t>u</a:t>
            </a:r>
            <a:r>
              <a:rPr lang="en-US" sz="3200" dirty="0">
                <a:cs typeface="Calibri"/>
              </a:rPr>
              <a:t>r</a:t>
            </a:r>
            <a:r>
              <a:rPr lang="en-US" sz="3200" spc="-5" dirty="0">
                <a:cs typeface="Calibri"/>
              </a:rPr>
              <a:t> </a:t>
            </a:r>
            <a:r>
              <a:rPr lang="en-US" sz="3200" dirty="0">
                <a:cs typeface="Calibri"/>
              </a:rPr>
              <a:t>P</a:t>
            </a:r>
            <a:r>
              <a:rPr lang="en-US" sz="3200" spc="-10" dirty="0">
                <a:cs typeface="Calibri"/>
              </a:rPr>
              <a:t>h</a:t>
            </a:r>
            <a:r>
              <a:rPr lang="en-US" sz="3200" dirty="0">
                <a:cs typeface="Calibri"/>
              </a:rPr>
              <a:t>D a</a:t>
            </a:r>
            <a:r>
              <a:rPr lang="en-US" sz="3200" spc="-10" dirty="0">
                <a:cs typeface="Calibri"/>
              </a:rPr>
              <a:t>nd </a:t>
            </a:r>
            <a:r>
              <a:rPr lang="en-US" sz="3200" spc="-5" dirty="0">
                <a:cs typeface="Calibri"/>
              </a:rPr>
              <a:t>b</a:t>
            </a:r>
            <a:r>
              <a:rPr lang="en-US" sz="3200" spc="-25" dirty="0">
                <a:cs typeface="Calibri"/>
              </a:rPr>
              <a:t>e</a:t>
            </a:r>
            <a:r>
              <a:rPr lang="en-US" sz="3200" spc="-35" dirty="0">
                <a:cs typeface="Calibri"/>
              </a:rPr>
              <a:t>y</a:t>
            </a:r>
            <a:r>
              <a:rPr lang="en-US" sz="3200" dirty="0">
                <a:cs typeface="Calibri"/>
              </a:rPr>
              <a:t>o</a:t>
            </a:r>
            <a:r>
              <a:rPr lang="en-US" sz="3200" spc="-10" dirty="0">
                <a:cs typeface="Calibri"/>
              </a:rPr>
              <a:t>n</a:t>
            </a:r>
            <a:r>
              <a:rPr lang="en-US" sz="3200" dirty="0">
                <a:cs typeface="Calibri"/>
              </a:rPr>
              <a:t>d</a:t>
            </a:r>
          </a:p>
          <a:p>
            <a:pPr marL="355600" marR="6985" indent="-342900">
              <a:spcBef>
                <a:spcPts val="770"/>
              </a:spcBef>
              <a:buFont typeface="Arial"/>
              <a:buChar char="•"/>
              <a:tabLst>
                <a:tab pos="355600" algn="l"/>
              </a:tabLst>
            </a:pPr>
            <a:endParaRPr lang="en-US" sz="3200" dirty="0">
              <a:cs typeface="Calibri"/>
            </a:endParaRPr>
          </a:p>
          <a:p>
            <a:pPr marL="355600" marR="6985" indent="-342900">
              <a:lnSpc>
                <a:spcPct val="100000"/>
              </a:lnSpc>
              <a:spcBef>
                <a:spcPts val="770"/>
              </a:spcBef>
              <a:buFont typeface="Arial"/>
              <a:buChar char="•"/>
              <a:tabLst>
                <a:tab pos="355600" algn="l"/>
              </a:tabLst>
            </a:pPr>
            <a:endParaRPr sz="32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0"/>
            <a:ext cx="7305827" cy="1028486"/>
          </a:xfrm>
          <a:prstGeom prst="rect">
            <a:avLst/>
          </a:prstGeom>
        </p:spPr>
        <p:txBody>
          <a:bodyPr vert="horz" wrap="square" lIns="0" tIns="347979" rIns="0" bIns="0" rtlCol="0">
            <a:spAutoFit/>
          </a:bodyPr>
          <a:lstStyle/>
          <a:p>
            <a:pPr marL="2298700">
              <a:lnSpc>
                <a:spcPct val="100000"/>
              </a:lnSpc>
            </a:pPr>
            <a:r>
              <a:rPr spc="-10" dirty="0"/>
              <a:t>P</a:t>
            </a:r>
            <a:r>
              <a:rPr spc="-55" dirty="0"/>
              <a:t>r</a:t>
            </a:r>
            <a:r>
              <a:rPr spc="-5" dirty="0"/>
              <a:t>o</a:t>
            </a:r>
            <a:r>
              <a:rPr dirty="0"/>
              <a:t>b</a:t>
            </a:r>
            <a:r>
              <a:rPr spc="-5" dirty="0"/>
              <a:t>l</a:t>
            </a:r>
            <a:r>
              <a:rPr dirty="0"/>
              <a:t>e</a:t>
            </a:r>
            <a:r>
              <a:rPr spc="5" dirty="0"/>
              <a:t>m</a:t>
            </a:r>
            <a:r>
              <a:rPr dirty="0"/>
              <a:t>s</a:t>
            </a:r>
            <a:r>
              <a:rPr spc="-40" dirty="0"/>
              <a:t> </a:t>
            </a:r>
            <a:r>
              <a:rPr dirty="0"/>
              <a:t>…</a:t>
            </a:r>
          </a:p>
        </p:txBody>
      </p:sp>
      <p:sp>
        <p:nvSpPr>
          <p:cNvPr id="3" name="object 3"/>
          <p:cNvSpPr txBox="1"/>
          <p:nvPr/>
        </p:nvSpPr>
        <p:spPr>
          <a:xfrm>
            <a:off x="535940" y="1272897"/>
            <a:ext cx="7747000" cy="2174954"/>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3200" dirty="0">
                <a:latin typeface="Calibri"/>
                <a:cs typeface="Calibri"/>
              </a:rPr>
              <a:t>S</a:t>
            </a:r>
            <a:r>
              <a:rPr sz="3200" spc="-10" dirty="0">
                <a:latin typeface="Calibri"/>
                <a:cs typeface="Calibri"/>
              </a:rPr>
              <a:t>t</a:t>
            </a:r>
            <a:r>
              <a:rPr sz="3200" spc="-5" dirty="0">
                <a:latin typeface="Calibri"/>
                <a:cs typeface="Calibri"/>
              </a:rPr>
              <a:t>ud</a:t>
            </a:r>
            <a:r>
              <a:rPr sz="3200" dirty="0">
                <a:latin typeface="Calibri"/>
                <a:cs typeface="Calibri"/>
              </a:rPr>
              <a:t>e</a:t>
            </a:r>
            <a:r>
              <a:rPr sz="3200" spc="-30" dirty="0">
                <a:latin typeface="Calibri"/>
                <a:cs typeface="Calibri"/>
              </a:rPr>
              <a:t>n</a:t>
            </a:r>
            <a:r>
              <a:rPr sz="3200" spc="-5" dirty="0">
                <a:latin typeface="Calibri"/>
                <a:cs typeface="Calibri"/>
              </a:rPr>
              <a:t>t</a:t>
            </a:r>
            <a:r>
              <a:rPr sz="3200" dirty="0">
                <a:latin typeface="Calibri"/>
                <a:cs typeface="Calibri"/>
              </a:rPr>
              <a:t>s</a:t>
            </a:r>
            <a:r>
              <a:rPr sz="3200" spc="15" dirty="0">
                <a:latin typeface="Calibri"/>
                <a:cs typeface="Calibri"/>
              </a:rPr>
              <a:t> </a:t>
            </a:r>
            <a:r>
              <a:rPr sz="3200" spc="-45" dirty="0">
                <a:latin typeface="Calibri"/>
                <a:cs typeface="Calibri"/>
              </a:rPr>
              <a:t>t</a:t>
            </a:r>
            <a:r>
              <a:rPr sz="3200" dirty="0">
                <a:latin typeface="Calibri"/>
                <a:cs typeface="Calibri"/>
              </a:rPr>
              <a:t>e</a:t>
            </a:r>
            <a:r>
              <a:rPr sz="3200" spc="-5" dirty="0">
                <a:latin typeface="Calibri"/>
                <a:cs typeface="Calibri"/>
              </a:rPr>
              <a:t>nd</a:t>
            </a:r>
            <a:r>
              <a:rPr sz="3200" dirty="0">
                <a:latin typeface="Calibri"/>
                <a:cs typeface="Calibri"/>
              </a:rPr>
              <a:t>ed</a:t>
            </a:r>
            <a:r>
              <a:rPr sz="3200" spc="15" dirty="0">
                <a:latin typeface="Calibri"/>
                <a:cs typeface="Calibri"/>
              </a:rPr>
              <a:t> </a:t>
            </a:r>
            <a:r>
              <a:rPr sz="3200" spc="-45" dirty="0">
                <a:latin typeface="Calibri"/>
                <a:cs typeface="Calibri"/>
              </a:rPr>
              <a:t>t</a:t>
            </a:r>
            <a:r>
              <a:rPr sz="3200" dirty="0">
                <a:latin typeface="Calibri"/>
                <a:cs typeface="Calibri"/>
              </a:rPr>
              <a:t>o</a:t>
            </a:r>
            <a:r>
              <a:rPr sz="3200" spc="10" dirty="0">
                <a:latin typeface="Calibri"/>
                <a:cs typeface="Calibri"/>
              </a:rPr>
              <a:t> </a:t>
            </a:r>
            <a:r>
              <a:rPr sz="3200" spc="-5" dirty="0">
                <a:latin typeface="Calibri"/>
                <a:cs typeface="Calibri"/>
              </a:rPr>
              <a:t>drif</a:t>
            </a:r>
            <a:r>
              <a:rPr sz="3200" dirty="0">
                <a:latin typeface="Calibri"/>
                <a:cs typeface="Calibri"/>
              </a:rPr>
              <a:t>t</a:t>
            </a:r>
            <a:r>
              <a:rPr sz="3200" spc="15" dirty="0">
                <a:latin typeface="Calibri"/>
                <a:cs typeface="Calibri"/>
              </a:rPr>
              <a:t> </a:t>
            </a:r>
            <a:r>
              <a:rPr sz="3200" spc="-5" dirty="0">
                <a:latin typeface="Calibri"/>
                <a:cs typeface="Calibri"/>
              </a:rPr>
              <a:t>p</a:t>
            </a:r>
            <a:r>
              <a:rPr sz="3200" dirty="0">
                <a:latin typeface="Calibri"/>
                <a:cs typeface="Calibri"/>
              </a:rPr>
              <a:t>o</a:t>
            </a:r>
            <a:r>
              <a:rPr sz="3200" spc="-45" dirty="0">
                <a:latin typeface="Calibri"/>
                <a:cs typeface="Calibri"/>
              </a:rPr>
              <a:t>s</a:t>
            </a:r>
            <a:r>
              <a:rPr sz="3200" spc="5" dirty="0">
                <a:latin typeface="Calibri"/>
                <a:cs typeface="Calibri"/>
              </a:rPr>
              <a:t>t</a:t>
            </a:r>
            <a:r>
              <a:rPr sz="3200" dirty="0">
                <a:latin typeface="Calibri"/>
                <a:cs typeface="Calibri"/>
              </a:rPr>
              <a:t>-</a:t>
            </a:r>
            <a:r>
              <a:rPr sz="3200" spc="-25" dirty="0">
                <a:latin typeface="Calibri"/>
                <a:cs typeface="Calibri"/>
              </a:rPr>
              <a:t>w</a:t>
            </a:r>
            <a:r>
              <a:rPr sz="3200" dirty="0">
                <a:latin typeface="Calibri"/>
                <a:cs typeface="Calibri"/>
              </a:rPr>
              <a:t>o</a:t>
            </a:r>
            <a:r>
              <a:rPr sz="3200" spc="-5" dirty="0">
                <a:latin typeface="Calibri"/>
                <a:cs typeface="Calibri"/>
              </a:rPr>
              <a:t>r</a:t>
            </a:r>
            <a:r>
              <a:rPr sz="3200" spc="-30" dirty="0">
                <a:latin typeface="Calibri"/>
                <a:cs typeface="Calibri"/>
              </a:rPr>
              <a:t>k</a:t>
            </a:r>
            <a:r>
              <a:rPr sz="3200" spc="-10" dirty="0">
                <a:latin typeface="Calibri"/>
                <a:cs typeface="Calibri"/>
              </a:rPr>
              <a:t>s</a:t>
            </a:r>
            <a:r>
              <a:rPr sz="3200" spc="-5" dirty="0">
                <a:latin typeface="Calibri"/>
                <a:cs typeface="Calibri"/>
              </a:rPr>
              <a:t>h</a:t>
            </a:r>
            <a:r>
              <a:rPr sz="3200" dirty="0">
                <a:latin typeface="Calibri"/>
                <a:cs typeface="Calibri"/>
              </a:rPr>
              <a:t>op</a:t>
            </a:r>
          </a:p>
          <a:p>
            <a:pPr marL="355600" indent="-342900">
              <a:lnSpc>
                <a:spcPct val="100000"/>
              </a:lnSpc>
              <a:spcBef>
                <a:spcPts val="765"/>
              </a:spcBef>
              <a:buFont typeface="Arial"/>
              <a:buChar char="•"/>
              <a:tabLst>
                <a:tab pos="355600" algn="l"/>
              </a:tabLst>
            </a:pPr>
            <a:r>
              <a:rPr sz="3200" dirty="0">
                <a:latin typeface="Calibri"/>
                <a:cs typeface="Calibri"/>
              </a:rPr>
              <a:t>S</a:t>
            </a:r>
            <a:r>
              <a:rPr sz="3200" spc="-5" dirty="0">
                <a:latin typeface="Calibri"/>
                <a:cs typeface="Calibri"/>
              </a:rPr>
              <a:t>i</a:t>
            </a:r>
            <a:r>
              <a:rPr sz="3200" dirty="0">
                <a:latin typeface="Calibri"/>
                <a:cs typeface="Calibri"/>
              </a:rPr>
              <a:t>x </a:t>
            </a:r>
            <a:r>
              <a:rPr sz="3200" spc="-5" dirty="0">
                <a:latin typeface="Calibri"/>
                <a:cs typeface="Calibri"/>
              </a:rPr>
              <a:t>m</a:t>
            </a:r>
            <a:r>
              <a:rPr sz="3200" dirty="0">
                <a:latin typeface="Calibri"/>
                <a:cs typeface="Calibri"/>
              </a:rPr>
              <a:t>o</a:t>
            </a:r>
            <a:r>
              <a:rPr sz="3200" spc="-30" dirty="0">
                <a:latin typeface="Calibri"/>
                <a:cs typeface="Calibri"/>
              </a:rPr>
              <a:t>n</a:t>
            </a:r>
            <a:r>
              <a:rPr sz="3200" spc="-5" dirty="0">
                <a:latin typeface="Calibri"/>
                <a:cs typeface="Calibri"/>
              </a:rPr>
              <a:t>th</a:t>
            </a:r>
            <a:r>
              <a:rPr sz="3200" dirty="0">
                <a:latin typeface="Calibri"/>
                <a:cs typeface="Calibri"/>
              </a:rPr>
              <a:t>s</a:t>
            </a:r>
            <a:r>
              <a:rPr sz="3200" spc="25" dirty="0">
                <a:latin typeface="Calibri"/>
                <a:cs typeface="Calibri"/>
              </a:rPr>
              <a:t> </a:t>
            </a:r>
            <a:r>
              <a:rPr sz="3200" spc="-5" dirty="0">
                <a:latin typeface="Calibri"/>
                <a:cs typeface="Calibri"/>
              </a:rPr>
              <a:t>u</a:t>
            </a:r>
            <a:r>
              <a:rPr sz="3200" spc="-30" dirty="0">
                <a:latin typeface="Calibri"/>
                <a:cs typeface="Calibri"/>
              </a:rPr>
              <a:t>n</a:t>
            </a:r>
            <a:r>
              <a:rPr sz="3200" spc="-5" dirty="0">
                <a:latin typeface="Calibri"/>
                <a:cs typeface="Calibri"/>
              </a:rPr>
              <a:t>t</a:t>
            </a:r>
            <a:r>
              <a:rPr sz="3200" spc="-10" dirty="0">
                <a:latin typeface="Calibri"/>
                <a:cs typeface="Calibri"/>
              </a:rPr>
              <a:t>i</a:t>
            </a:r>
            <a:r>
              <a:rPr sz="3200" dirty="0">
                <a:latin typeface="Calibri"/>
                <a:cs typeface="Calibri"/>
              </a:rPr>
              <a:t>l</a:t>
            </a:r>
            <a:r>
              <a:rPr sz="3200" spc="15" dirty="0">
                <a:latin typeface="Calibri"/>
                <a:cs typeface="Calibri"/>
              </a:rPr>
              <a:t> </a:t>
            </a:r>
            <a:r>
              <a:rPr sz="3200" spc="-5" dirty="0">
                <a:latin typeface="Calibri"/>
                <a:cs typeface="Calibri"/>
              </a:rPr>
              <a:t>n</a:t>
            </a:r>
            <a:r>
              <a:rPr sz="3200" spc="-50" dirty="0">
                <a:latin typeface="Calibri"/>
                <a:cs typeface="Calibri"/>
              </a:rPr>
              <a:t>e</a:t>
            </a:r>
            <a:r>
              <a:rPr sz="3200" spc="15" dirty="0">
                <a:latin typeface="Calibri"/>
                <a:cs typeface="Calibri"/>
              </a:rPr>
              <a:t>x</a:t>
            </a:r>
            <a:r>
              <a:rPr sz="3200" dirty="0">
                <a:latin typeface="Calibri"/>
                <a:cs typeface="Calibri"/>
              </a:rPr>
              <a:t>t </a:t>
            </a:r>
            <a:r>
              <a:rPr sz="3200" spc="-80" dirty="0">
                <a:latin typeface="Calibri"/>
                <a:cs typeface="Calibri"/>
              </a:rPr>
              <a:t>f</a:t>
            </a:r>
            <a:r>
              <a:rPr sz="3200" dirty="0">
                <a:latin typeface="Calibri"/>
                <a:cs typeface="Calibri"/>
              </a:rPr>
              <a:t>o</a:t>
            </a:r>
            <a:r>
              <a:rPr sz="3200" spc="-5" dirty="0">
                <a:latin typeface="Calibri"/>
                <a:cs typeface="Calibri"/>
              </a:rPr>
              <a:t>rm</a:t>
            </a:r>
            <a:r>
              <a:rPr sz="3200" dirty="0">
                <a:latin typeface="Calibri"/>
                <a:cs typeface="Calibri"/>
              </a:rPr>
              <a:t>al </a:t>
            </a:r>
            <a:r>
              <a:rPr sz="3200" spc="-25" dirty="0">
                <a:latin typeface="Calibri"/>
                <a:cs typeface="Calibri"/>
              </a:rPr>
              <a:t>c</a:t>
            </a:r>
            <a:r>
              <a:rPr sz="3200" dirty="0">
                <a:latin typeface="Calibri"/>
                <a:cs typeface="Calibri"/>
              </a:rPr>
              <a:t>o</a:t>
            </a:r>
            <a:r>
              <a:rPr sz="3200" spc="-30" dirty="0">
                <a:latin typeface="Calibri"/>
                <a:cs typeface="Calibri"/>
              </a:rPr>
              <a:t>n</a:t>
            </a:r>
            <a:r>
              <a:rPr sz="3200" spc="-45" dirty="0">
                <a:latin typeface="Calibri"/>
                <a:cs typeface="Calibri"/>
              </a:rPr>
              <a:t>t</a:t>
            </a:r>
            <a:r>
              <a:rPr sz="3200" dirty="0">
                <a:latin typeface="Calibri"/>
                <a:cs typeface="Calibri"/>
              </a:rPr>
              <a:t>act</a:t>
            </a:r>
          </a:p>
          <a:p>
            <a:pPr marL="355600" marR="5080" indent="-342900">
              <a:lnSpc>
                <a:spcPct val="100000"/>
              </a:lnSpc>
              <a:spcBef>
                <a:spcPts val="765"/>
              </a:spcBef>
              <a:buFont typeface="Arial"/>
              <a:buChar char="•"/>
              <a:tabLst>
                <a:tab pos="355600" algn="l"/>
              </a:tabLst>
            </a:pPr>
            <a:r>
              <a:rPr sz="3200" spc="-5" dirty="0">
                <a:latin typeface="Calibri"/>
                <a:cs typeface="Calibri"/>
              </a:rPr>
              <a:t>Limi</a:t>
            </a:r>
            <a:r>
              <a:rPr sz="3200" spc="-40" dirty="0">
                <a:latin typeface="Calibri"/>
                <a:cs typeface="Calibri"/>
              </a:rPr>
              <a:t>t</a:t>
            </a:r>
            <a:r>
              <a:rPr sz="3200" dirty="0">
                <a:latin typeface="Calibri"/>
                <a:cs typeface="Calibri"/>
              </a:rPr>
              <a:t>ed</a:t>
            </a:r>
            <a:r>
              <a:rPr sz="3200" spc="25" dirty="0">
                <a:latin typeface="Calibri"/>
                <a:cs typeface="Calibri"/>
              </a:rPr>
              <a:t> </a:t>
            </a:r>
            <a:r>
              <a:rPr sz="3200" spc="-25" dirty="0">
                <a:latin typeface="Calibri"/>
                <a:cs typeface="Calibri"/>
              </a:rPr>
              <a:t>c</a:t>
            </a:r>
            <a:r>
              <a:rPr sz="3200" dirty="0">
                <a:latin typeface="Calibri"/>
                <a:cs typeface="Calibri"/>
              </a:rPr>
              <a:t>o</a:t>
            </a:r>
            <a:r>
              <a:rPr sz="3200" spc="-5" dirty="0">
                <a:latin typeface="Calibri"/>
                <a:cs typeface="Calibri"/>
              </a:rPr>
              <a:t>ll</a:t>
            </a:r>
            <a:r>
              <a:rPr sz="3200" dirty="0">
                <a:latin typeface="Calibri"/>
                <a:cs typeface="Calibri"/>
              </a:rPr>
              <a:t>a</a:t>
            </a:r>
            <a:r>
              <a:rPr sz="3200" spc="-5" dirty="0">
                <a:latin typeface="Calibri"/>
                <a:cs typeface="Calibri"/>
              </a:rPr>
              <a:t>b</a:t>
            </a:r>
            <a:r>
              <a:rPr sz="3200" dirty="0">
                <a:latin typeface="Calibri"/>
                <a:cs typeface="Calibri"/>
              </a:rPr>
              <a:t>o</a:t>
            </a:r>
            <a:r>
              <a:rPr sz="3200" spc="-65" dirty="0">
                <a:latin typeface="Calibri"/>
                <a:cs typeface="Calibri"/>
              </a:rPr>
              <a:t>r</a:t>
            </a:r>
            <a:r>
              <a:rPr sz="3200" spc="-25" dirty="0">
                <a:latin typeface="Calibri"/>
                <a:cs typeface="Calibri"/>
              </a:rPr>
              <a:t>a</a:t>
            </a:r>
            <a:r>
              <a:rPr sz="3200" spc="-10" dirty="0">
                <a:latin typeface="Calibri"/>
                <a:cs typeface="Calibri"/>
              </a:rPr>
              <a:t>t</a:t>
            </a:r>
            <a:r>
              <a:rPr sz="3200" spc="-5" dirty="0">
                <a:latin typeface="Calibri"/>
                <a:cs typeface="Calibri"/>
              </a:rPr>
              <a:t>i</a:t>
            </a:r>
            <a:r>
              <a:rPr sz="3200" dirty="0">
                <a:latin typeface="Calibri"/>
                <a:cs typeface="Calibri"/>
              </a:rPr>
              <a:t>on </a:t>
            </a:r>
            <a:r>
              <a:rPr sz="3200" spc="-10" dirty="0">
                <a:latin typeface="Calibri"/>
                <a:cs typeface="Calibri"/>
              </a:rPr>
              <a:t>s</a:t>
            </a:r>
            <a:r>
              <a:rPr sz="3200" dirty="0">
                <a:latin typeface="Calibri"/>
                <a:cs typeface="Calibri"/>
              </a:rPr>
              <a:t>een</a:t>
            </a:r>
            <a:r>
              <a:rPr sz="3200" spc="-10" dirty="0">
                <a:latin typeface="Calibri"/>
                <a:cs typeface="Calibri"/>
              </a:rPr>
              <a:t> i</a:t>
            </a:r>
            <a:r>
              <a:rPr sz="3200" dirty="0">
                <a:latin typeface="Calibri"/>
                <a:cs typeface="Calibri"/>
              </a:rPr>
              <a:t>n g</a:t>
            </a:r>
            <a:r>
              <a:rPr sz="3200" spc="-50" dirty="0">
                <a:latin typeface="Calibri"/>
                <a:cs typeface="Calibri"/>
              </a:rPr>
              <a:t>r</a:t>
            </a:r>
            <a:r>
              <a:rPr sz="3200" dirty="0">
                <a:latin typeface="Calibri"/>
                <a:cs typeface="Calibri"/>
              </a:rPr>
              <a:t>o</a:t>
            </a:r>
            <a:r>
              <a:rPr sz="3200" spc="-10" dirty="0">
                <a:latin typeface="Calibri"/>
                <a:cs typeface="Calibri"/>
              </a:rPr>
              <a:t>u</a:t>
            </a:r>
            <a:r>
              <a:rPr sz="3200" dirty="0">
                <a:latin typeface="Calibri"/>
                <a:cs typeface="Calibri"/>
              </a:rPr>
              <a:t>p </a:t>
            </a:r>
            <a:r>
              <a:rPr sz="3200" spc="-5" dirty="0">
                <a:latin typeface="Calibri"/>
                <a:cs typeface="Calibri"/>
              </a:rPr>
              <a:t>b</a:t>
            </a:r>
            <a:r>
              <a:rPr sz="3200" spc="-15" dirty="0">
                <a:latin typeface="Calibri"/>
                <a:cs typeface="Calibri"/>
              </a:rPr>
              <a:t>e</a:t>
            </a:r>
            <a:r>
              <a:rPr sz="3200" spc="-5" dirty="0">
                <a:latin typeface="Calibri"/>
                <a:cs typeface="Calibri"/>
              </a:rPr>
              <a:t>t</a:t>
            </a:r>
            <a:r>
              <a:rPr sz="3200" spc="-25" dirty="0">
                <a:latin typeface="Calibri"/>
                <a:cs typeface="Calibri"/>
              </a:rPr>
              <a:t>w</a:t>
            </a:r>
            <a:r>
              <a:rPr sz="3200" dirty="0">
                <a:latin typeface="Calibri"/>
                <a:cs typeface="Calibri"/>
              </a:rPr>
              <a:t>een </a:t>
            </a:r>
            <a:r>
              <a:rPr sz="3200" spc="-80" dirty="0">
                <a:latin typeface="Calibri"/>
                <a:cs typeface="Calibri"/>
              </a:rPr>
              <a:t>f</a:t>
            </a:r>
            <a:r>
              <a:rPr sz="3200" dirty="0">
                <a:latin typeface="Calibri"/>
                <a:cs typeface="Calibri"/>
              </a:rPr>
              <a:t>o</a:t>
            </a:r>
            <a:r>
              <a:rPr sz="3200" spc="-5" dirty="0">
                <a:latin typeface="Calibri"/>
                <a:cs typeface="Calibri"/>
              </a:rPr>
              <a:t>rm</a:t>
            </a:r>
            <a:r>
              <a:rPr sz="3200" dirty="0">
                <a:latin typeface="Calibri"/>
                <a:cs typeface="Calibri"/>
              </a:rPr>
              <a:t>al</a:t>
            </a:r>
            <a:r>
              <a:rPr sz="3200" spc="15" dirty="0">
                <a:latin typeface="Calibri"/>
                <a:cs typeface="Calibri"/>
              </a:rPr>
              <a:t> </a:t>
            </a:r>
            <a:r>
              <a:rPr sz="3200" spc="-15" dirty="0">
                <a:latin typeface="Calibri"/>
                <a:cs typeface="Calibri"/>
              </a:rPr>
              <a:t>e</a:t>
            </a:r>
            <a:r>
              <a:rPr sz="3200" spc="-35" dirty="0">
                <a:latin typeface="Calibri"/>
                <a:cs typeface="Calibri"/>
              </a:rPr>
              <a:t>v</a:t>
            </a:r>
            <a:r>
              <a:rPr sz="3200" dirty="0">
                <a:latin typeface="Calibri"/>
                <a:cs typeface="Calibri"/>
              </a:rPr>
              <a:t>e</a:t>
            </a:r>
            <a:r>
              <a:rPr sz="3200" spc="-30" dirty="0">
                <a:latin typeface="Calibri"/>
                <a:cs typeface="Calibri"/>
              </a:rPr>
              <a:t>n</a:t>
            </a:r>
            <a:r>
              <a:rPr sz="3200" spc="-5" dirty="0">
                <a:latin typeface="Calibri"/>
                <a:cs typeface="Calibri"/>
              </a:rPr>
              <a:t>t</a:t>
            </a:r>
            <a:r>
              <a:rPr sz="3200" dirty="0">
                <a:latin typeface="Calibri"/>
                <a:cs typeface="Calibri"/>
              </a:rPr>
              <a: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72927" y="2060782"/>
            <a:ext cx="4163695" cy="677108"/>
          </a:xfrm>
          <a:prstGeom prst="rect">
            <a:avLst/>
          </a:prstGeom>
        </p:spPr>
        <p:txBody>
          <a:bodyPr vert="horz" wrap="square" lIns="0" tIns="0" rIns="0" bIns="0" rtlCol="0">
            <a:spAutoFit/>
          </a:bodyPr>
          <a:lstStyle/>
          <a:p>
            <a:pPr marL="12700">
              <a:lnSpc>
                <a:spcPct val="100000"/>
              </a:lnSpc>
            </a:pPr>
            <a:r>
              <a:rPr sz="4400" b="1" spc="-5" dirty="0">
                <a:latin typeface="Calibri"/>
                <a:cs typeface="Calibri"/>
              </a:rPr>
              <a:t>Vi</a:t>
            </a:r>
            <a:r>
              <a:rPr sz="4400" b="1" dirty="0">
                <a:latin typeface="Calibri"/>
                <a:cs typeface="Calibri"/>
              </a:rPr>
              <a:t>de</a:t>
            </a:r>
            <a:r>
              <a:rPr sz="4400" b="1" spc="-5" dirty="0">
                <a:latin typeface="Calibri"/>
                <a:cs typeface="Calibri"/>
              </a:rPr>
              <a:t>o</a:t>
            </a:r>
            <a:r>
              <a:rPr sz="4400" b="1" spc="-20" dirty="0">
                <a:latin typeface="Calibri"/>
                <a:cs typeface="Calibri"/>
              </a:rPr>
              <a:t>c</a:t>
            </a:r>
            <a:r>
              <a:rPr sz="4400" b="1" spc="-5" dirty="0">
                <a:latin typeface="Calibri"/>
                <a:cs typeface="Calibri"/>
              </a:rPr>
              <a:t>o</a:t>
            </a:r>
            <a:r>
              <a:rPr sz="4400" b="1" spc="-25" dirty="0">
                <a:latin typeface="Calibri"/>
                <a:cs typeface="Calibri"/>
              </a:rPr>
              <a:t>n</a:t>
            </a:r>
            <a:r>
              <a:rPr sz="4400" b="1" spc="-75" dirty="0">
                <a:latin typeface="Calibri"/>
                <a:cs typeface="Calibri"/>
              </a:rPr>
              <a:t>f</a:t>
            </a:r>
            <a:r>
              <a:rPr sz="4400" b="1" spc="-10" dirty="0">
                <a:latin typeface="Calibri"/>
                <a:cs typeface="Calibri"/>
              </a:rPr>
              <a:t>e</a:t>
            </a:r>
            <a:r>
              <a:rPr sz="4400" b="1" spc="-55" dirty="0">
                <a:latin typeface="Calibri"/>
                <a:cs typeface="Calibri"/>
              </a:rPr>
              <a:t>r</a:t>
            </a:r>
            <a:r>
              <a:rPr sz="4400" b="1" dirty="0">
                <a:latin typeface="Calibri"/>
                <a:cs typeface="Calibri"/>
              </a:rPr>
              <a:t>e</a:t>
            </a:r>
            <a:r>
              <a:rPr sz="4400" b="1" spc="-15" dirty="0">
                <a:latin typeface="Calibri"/>
                <a:cs typeface="Calibri"/>
              </a:rPr>
              <a:t>n</a:t>
            </a:r>
            <a:r>
              <a:rPr sz="4400" b="1" spc="5" dirty="0">
                <a:latin typeface="Calibri"/>
                <a:cs typeface="Calibri"/>
              </a:rPr>
              <a:t>c</a:t>
            </a:r>
            <a:r>
              <a:rPr sz="4400" b="1" spc="-10" dirty="0">
                <a:latin typeface="Calibri"/>
                <a:cs typeface="Calibri"/>
              </a:rPr>
              <a:t>e</a:t>
            </a:r>
            <a:r>
              <a:rPr sz="4400" b="1" dirty="0">
                <a:latin typeface="Calibri"/>
                <a:cs typeface="Calibri"/>
              </a:rPr>
              <a:t>s</a:t>
            </a:r>
            <a:endParaRPr sz="44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089" y="199598"/>
            <a:ext cx="7305827" cy="1354217"/>
          </a:xfrm>
          <a:prstGeom prst="rect">
            <a:avLst/>
          </a:prstGeom>
        </p:spPr>
        <p:txBody>
          <a:bodyPr vert="horz" wrap="square" lIns="0" tIns="0" rIns="0" bIns="0" rtlCol="0">
            <a:spAutoFit/>
          </a:bodyPr>
          <a:lstStyle/>
          <a:p>
            <a:pPr marL="12700" marR="5080" indent="1167130">
              <a:lnSpc>
                <a:spcPct val="100000"/>
              </a:lnSpc>
            </a:pPr>
            <a:r>
              <a:rPr dirty="0"/>
              <a:t>M</a:t>
            </a:r>
            <a:r>
              <a:rPr spc="-5" dirty="0"/>
              <a:t>o</a:t>
            </a:r>
            <a:r>
              <a:rPr spc="-35" dirty="0"/>
              <a:t>n</a:t>
            </a:r>
            <a:r>
              <a:rPr spc="-25" dirty="0"/>
              <a:t>th</a:t>
            </a:r>
            <a:r>
              <a:rPr spc="-20" dirty="0"/>
              <a:t>l</a:t>
            </a:r>
            <a:r>
              <a:rPr dirty="0"/>
              <a:t>y</a:t>
            </a:r>
            <a:r>
              <a:rPr spc="-15" dirty="0"/>
              <a:t> </a:t>
            </a:r>
            <a:r>
              <a:rPr dirty="0"/>
              <a:t>p</a:t>
            </a:r>
            <a:r>
              <a:rPr spc="-55" dirty="0"/>
              <a:t>r</a:t>
            </a:r>
            <a:r>
              <a:rPr spc="-5" dirty="0"/>
              <a:t>o</a:t>
            </a:r>
            <a:r>
              <a:rPr spc="-75" dirty="0"/>
              <a:t>f</a:t>
            </a:r>
            <a:r>
              <a:rPr dirty="0"/>
              <a:t>e</a:t>
            </a:r>
            <a:r>
              <a:rPr spc="-5" dirty="0"/>
              <a:t>ss</a:t>
            </a:r>
            <a:r>
              <a:rPr spc="-20" dirty="0"/>
              <a:t>i</a:t>
            </a:r>
            <a:r>
              <a:rPr spc="-5" dirty="0"/>
              <a:t>o</a:t>
            </a:r>
            <a:r>
              <a:rPr dirty="0"/>
              <a:t>n</a:t>
            </a:r>
            <a:r>
              <a:rPr spc="-5" dirty="0"/>
              <a:t>a</a:t>
            </a:r>
            <a:r>
              <a:rPr spc="-15" dirty="0"/>
              <a:t>l</a:t>
            </a:r>
            <a:r>
              <a:rPr spc="-10" dirty="0"/>
              <a:t> </a:t>
            </a:r>
            <a:r>
              <a:rPr dirty="0"/>
              <a:t>d</a:t>
            </a:r>
            <a:r>
              <a:rPr spc="-25" dirty="0"/>
              <a:t>e</a:t>
            </a:r>
            <a:r>
              <a:rPr spc="-35" dirty="0"/>
              <a:t>v</a:t>
            </a:r>
            <a:r>
              <a:rPr dirty="0"/>
              <a:t>e</a:t>
            </a:r>
            <a:r>
              <a:rPr spc="-20" dirty="0"/>
              <a:t>l</a:t>
            </a:r>
            <a:r>
              <a:rPr spc="-5" dirty="0"/>
              <a:t>o</a:t>
            </a:r>
            <a:r>
              <a:rPr dirty="0"/>
              <a:t>p</a:t>
            </a:r>
            <a:r>
              <a:rPr spc="5" dirty="0"/>
              <a:t>m</a:t>
            </a:r>
            <a:r>
              <a:rPr spc="-10" dirty="0"/>
              <a:t>e</a:t>
            </a:r>
            <a:r>
              <a:rPr spc="-50" dirty="0"/>
              <a:t>n</a:t>
            </a:r>
            <a:r>
              <a:rPr spc="-20" dirty="0"/>
              <a:t>t</a:t>
            </a:r>
            <a:r>
              <a:rPr spc="-25" dirty="0"/>
              <a:t> </a:t>
            </a:r>
            <a:r>
              <a:rPr dirty="0"/>
              <a:t>v</a:t>
            </a:r>
            <a:r>
              <a:rPr spc="-20" dirty="0"/>
              <a:t>i</a:t>
            </a:r>
            <a:r>
              <a:rPr dirty="0"/>
              <a:t>de</a:t>
            </a:r>
            <a:r>
              <a:rPr spc="-5" dirty="0"/>
              <a:t>o</a:t>
            </a:r>
            <a:r>
              <a:rPr spc="-20" dirty="0"/>
              <a:t>c</a:t>
            </a:r>
            <a:r>
              <a:rPr spc="-5" dirty="0"/>
              <a:t>o</a:t>
            </a:r>
            <a:r>
              <a:rPr spc="-25" dirty="0"/>
              <a:t>n</a:t>
            </a:r>
            <a:r>
              <a:rPr spc="-75" dirty="0"/>
              <a:t>f</a:t>
            </a:r>
            <a:r>
              <a:rPr spc="-10" dirty="0"/>
              <a:t>e</a:t>
            </a:r>
            <a:r>
              <a:rPr spc="-55" dirty="0"/>
              <a:t>r</a:t>
            </a:r>
            <a:r>
              <a:rPr dirty="0"/>
              <a:t>en</a:t>
            </a:r>
            <a:r>
              <a:rPr spc="-10" dirty="0"/>
              <a:t>ce</a:t>
            </a:r>
            <a:r>
              <a:rPr dirty="0"/>
              <a:t>s</a:t>
            </a:r>
          </a:p>
        </p:txBody>
      </p:sp>
      <p:sp>
        <p:nvSpPr>
          <p:cNvPr id="3" name="object 3"/>
          <p:cNvSpPr txBox="1"/>
          <p:nvPr/>
        </p:nvSpPr>
        <p:spPr>
          <a:xfrm>
            <a:off x="689930" y="1670139"/>
            <a:ext cx="7856855" cy="1969770"/>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3200" spc="-10" dirty="0">
                <a:latin typeface="Calibri"/>
                <a:cs typeface="Calibri"/>
              </a:rPr>
              <a:t>A</a:t>
            </a:r>
            <a:r>
              <a:rPr sz="3200" spc="-5" dirty="0">
                <a:latin typeface="Calibri"/>
                <a:cs typeface="Calibri"/>
              </a:rPr>
              <a:t>l</a:t>
            </a:r>
            <a:r>
              <a:rPr sz="3200" spc="-45" dirty="0">
                <a:latin typeface="Calibri"/>
                <a:cs typeface="Calibri"/>
              </a:rPr>
              <a:t>t</a:t>
            </a:r>
            <a:r>
              <a:rPr sz="3200" dirty="0">
                <a:latin typeface="Calibri"/>
                <a:cs typeface="Calibri"/>
              </a:rPr>
              <a:t>e</a:t>
            </a:r>
            <a:r>
              <a:rPr sz="3200" spc="-5" dirty="0">
                <a:latin typeface="Calibri"/>
                <a:cs typeface="Calibri"/>
              </a:rPr>
              <a:t>rn</a:t>
            </a:r>
            <a:r>
              <a:rPr sz="3200" spc="-30" dirty="0">
                <a:latin typeface="Calibri"/>
                <a:cs typeface="Calibri"/>
              </a:rPr>
              <a:t>a</a:t>
            </a:r>
            <a:r>
              <a:rPr sz="3200" spc="-45" dirty="0">
                <a:latin typeface="Calibri"/>
                <a:cs typeface="Calibri"/>
              </a:rPr>
              <a:t>t</a:t>
            </a:r>
            <a:r>
              <a:rPr sz="3200" dirty="0">
                <a:latin typeface="Calibri"/>
                <a:cs typeface="Calibri"/>
              </a:rPr>
              <a:t>es </a:t>
            </a:r>
            <a:r>
              <a:rPr sz="3200" spc="-5" dirty="0">
                <a:latin typeface="Calibri"/>
                <a:cs typeface="Calibri"/>
              </a:rPr>
              <a:t>b</a:t>
            </a:r>
            <a:r>
              <a:rPr sz="3200" spc="-15" dirty="0">
                <a:latin typeface="Calibri"/>
                <a:cs typeface="Calibri"/>
              </a:rPr>
              <a:t>e</a:t>
            </a:r>
            <a:r>
              <a:rPr sz="3200" spc="-10" dirty="0">
                <a:latin typeface="Calibri"/>
                <a:cs typeface="Calibri"/>
              </a:rPr>
              <a:t>t</a:t>
            </a:r>
            <a:r>
              <a:rPr sz="3200" spc="-25" dirty="0">
                <a:latin typeface="Calibri"/>
                <a:cs typeface="Calibri"/>
              </a:rPr>
              <a:t>w</a:t>
            </a:r>
            <a:r>
              <a:rPr sz="3200" dirty="0">
                <a:latin typeface="Calibri"/>
                <a:cs typeface="Calibri"/>
              </a:rPr>
              <a:t>een</a:t>
            </a:r>
            <a:r>
              <a:rPr sz="3200" spc="-20" dirty="0">
                <a:latin typeface="Calibri"/>
                <a:cs typeface="Calibri"/>
              </a:rPr>
              <a:t> </a:t>
            </a:r>
            <a:r>
              <a:rPr sz="3200" spc="-10" dirty="0">
                <a:latin typeface="Calibri"/>
                <a:cs typeface="Calibri"/>
              </a:rPr>
              <a:t>s</a:t>
            </a:r>
            <a:r>
              <a:rPr sz="3200" spc="-5" dirty="0">
                <a:latin typeface="Calibri"/>
                <a:cs typeface="Calibri"/>
              </a:rPr>
              <a:t>k</a:t>
            </a:r>
            <a:r>
              <a:rPr sz="3200" spc="-10" dirty="0">
                <a:latin typeface="Calibri"/>
                <a:cs typeface="Calibri"/>
              </a:rPr>
              <a:t>il</a:t>
            </a:r>
            <a:r>
              <a:rPr sz="3200" dirty="0">
                <a:latin typeface="Calibri"/>
                <a:cs typeface="Calibri"/>
              </a:rPr>
              <a:t>l</a:t>
            </a:r>
            <a:r>
              <a:rPr sz="3200" spc="15" dirty="0">
                <a:latin typeface="Calibri"/>
                <a:cs typeface="Calibri"/>
              </a:rPr>
              <a:t> </a:t>
            </a:r>
            <a:r>
              <a:rPr sz="3200" spc="-5" dirty="0">
                <a:latin typeface="Calibri"/>
                <a:cs typeface="Calibri"/>
              </a:rPr>
              <a:t>d</a:t>
            </a:r>
            <a:r>
              <a:rPr sz="3200" spc="-15" dirty="0">
                <a:latin typeface="Calibri"/>
                <a:cs typeface="Calibri"/>
              </a:rPr>
              <a:t>e</a:t>
            </a:r>
            <a:r>
              <a:rPr sz="3200" spc="-35" dirty="0">
                <a:latin typeface="Calibri"/>
                <a:cs typeface="Calibri"/>
              </a:rPr>
              <a:t>v</a:t>
            </a:r>
            <a:r>
              <a:rPr sz="3200" dirty="0">
                <a:latin typeface="Calibri"/>
                <a:cs typeface="Calibri"/>
              </a:rPr>
              <a:t>e</a:t>
            </a:r>
            <a:r>
              <a:rPr sz="3200" spc="-5" dirty="0">
                <a:latin typeface="Calibri"/>
                <a:cs typeface="Calibri"/>
              </a:rPr>
              <a:t>l</a:t>
            </a:r>
            <a:r>
              <a:rPr sz="3200" dirty="0">
                <a:latin typeface="Calibri"/>
                <a:cs typeface="Calibri"/>
              </a:rPr>
              <a:t>o</a:t>
            </a:r>
            <a:r>
              <a:rPr sz="3200" spc="-5" dirty="0">
                <a:latin typeface="Calibri"/>
                <a:cs typeface="Calibri"/>
              </a:rPr>
              <a:t>pm</a:t>
            </a:r>
            <a:r>
              <a:rPr sz="3200" dirty="0">
                <a:latin typeface="Calibri"/>
                <a:cs typeface="Calibri"/>
              </a:rPr>
              <a:t>e</a:t>
            </a:r>
            <a:r>
              <a:rPr sz="3200" spc="-30" dirty="0">
                <a:latin typeface="Calibri"/>
                <a:cs typeface="Calibri"/>
              </a:rPr>
              <a:t>n</a:t>
            </a:r>
            <a:r>
              <a:rPr sz="3200" dirty="0">
                <a:latin typeface="Calibri"/>
                <a:cs typeface="Calibri"/>
              </a:rPr>
              <a:t>t a</a:t>
            </a:r>
            <a:r>
              <a:rPr sz="3200" spc="-10" dirty="0">
                <a:latin typeface="Calibri"/>
                <a:cs typeface="Calibri"/>
              </a:rPr>
              <a:t>nd </a:t>
            </a:r>
            <a:r>
              <a:rPr sz="3200" spc="-25" dirty="0">
                <a:latin typeface="Calibri"/>
                <a:cs typeface="Calibri"/>
              </a:rPr>
              <a:t>a</a:t>
            </a:r>
            <a:r>
              <a:rPr sz="3200" spc="-35" dirty="0">
                <a:latin typeface="Calibri"/>
                <a:cs typeface="Calibri"/>
              </a:rPr>
              <a:t>w</a:t>
            </a:r>
            <a:r>
              <a:rPr sz="3200" dirty="0">
                <a:latin typeface="Calibri"/>
                <a:cs typeface="Calibri"/>
              </a:rPr>
              <a:t>a</a:t>
            </a:r>
            <a:r>
              <a:rPr sz="3200" spc="-40" dirty="0">
                <a:latin typeface="Calibri"/>
                <a:cs typeface="Calibri"/>
              </a:rPr>
              <a:t>r</a:t>
            </a:r>
            <a:r>
              <a:rPr sz="3200" dirty="0">
                <a:latin typeface="Calibri"/>
                <a:cs typeface="Calibri"/>
              </a:rPr>
              <a:t>e</a:t>
            </a:r>
            <a:r>
              <a:rPr sz="3200" spc="-5" dirty="0">
                <a:latin typeface="Calibri"/>
                <a:cs typeface="Calibri"/>
              </a:rPr>
              <a:t>n</a:t>
            </a:r>
            <a:r>
              <a:rPr sz="3200" dirty="0">
                <a:latin typeface="Calibri"/>
                <a:cs typeface="Calibri"/>
              </a:rPr>
              <a:t>e</a:t>
            </a:r>
            <a:r>
              <a:rPr sz="3200" spc="-10" dirty="0">
                <a:latin typeface="Calibri"/>
                <a:cs typeface="Calibri"/>
              </a:rPr>
              <a:t>s</a:t>
            </a:r>
            <a:r>
              <a:rPr sz="3200" dirty="0">
                <a:latin typeface="Calibri"/>
                <a:cs typeface="Calibri"/>
              </a:rPr>
              <a:t>s</a:t>
            </a:r>
            <a:r>
              <a:rPr sz="3200" spc="-25" dirty="0">
                <a:latin typeface="Calibri"/>
                <a:cs typeface="Calibri"/>
              </a:rPr>
              <a:t> </a:t>
            </a:r>
            <a:r>
              <a:rPr sz="3200" dirty="0">
                <a:latin typeface="Calibri"/>
                <a:cs typeface="Calibri"/>
              </a:rPr>
              <a:t>of </a:t>
            </a:r>
            <a:r>
              <a:rPr sz="3200" spc="-5" dirty="0">
                <a:latin typeface="Calibri"/>
                <a:cs typeface="Calibri"/>
              </a:rPr>
              <a:t>p</a:t>
            </a:r>
            <a:r>
              <a:rPr sz="3200" dirty="0">
                <a:latin typeface="Calibri"/>
                <a:cs typeface="Calibri"/>
              </a:rPr>
              <a:t>o</a:t>
            </a:r>
            <a:r>
              <a:rPr sz="3200" spc="-45" dirty="0">
                <a:latin typeface="Calibri"/>
                <a:cs typeface="Calibri"/>
              </a:rPr>
              <a:t>t</a:t>
            </a:r>
            <a:r>
              <a:rPr sz="3200" dirty="0">
                <a:latin typeface="Calibri"/>
                <a:cs typeface="Calibri"/>
              </a:rPr>
              <a:t>e</a:t>
            </a:r>
            <a:r>
              <a:rPr sz="3200" spc="-30" dirty="0">
                <a:latin typeface="Calibri"/>
                <a:cs typeface="Calibri"/>
              </a:rPr>
              <a:t>n</a:t>
            </a:r>
            <a:r>
              <a:rPr sz="3200" spc="-10" dirty="0">
                <a:latin typeface="Calibri"/>
                <a:cs typeface="Calibri"/>
              </a:rPr>
              <a:t>t</a:t>
            </a:r>
            <a:r>
              <a:rPr sz="3200" spc="-5" dirty="0">
                <a:latin typeface="Calibri"/>
                <a:cs typeface="Calibri"/>
              </a:rPr>
              <a:t>i</a:t>
            </a:r>
            <a:r>
              <a:rPr sz="3200" dirty="0">
                <a:latin typeface="Calibri"/>
                <a:cs typeface="Calibri"/>
              </a:rPr>
              <a:t>al</a:t>
            </a:r>
            <a:r>
              <a:rPr sz="3200" spc="15" dirty="0">
                <a:latin typeface="Calibri"/>
                <a:cs typeface="Calibri"/>
              </a:rPr>
              <a:t> </a:t>
            </a:r>
            <a:r>
              <a:rPr sz="3200" spc="-25" dirty="0">
                <a:latin typeface="Calibri"/>
                <a:cs typeface="Calibri"/>
              </a:rPr>
              <a:t>c</a:t>
            </a:r>
            <a:r>
              <a:rPr sz="3200" dirty="0">
                <a:latin typeface="Calibri"/>
                <a:cs typeface="Calibri"/>
              </a:rPr>
              <a:t>a</a:t>
            </a:r>
            <a:r>
              <a:rPr sz="3200" spc="-40" dirty="0">
                <a:latin typeface="Calibri"/>
                <a:cs typeface="Calibri"/>
              </a:rPr>
              <a:t>r</a:t>
            </a:r>
            <a:r>
              <a:rPr sz="3200" dirty="0">
                <a:latin typeface="Calibri"/>
                <a:cs typeface="Calibri"/>
              </a:rPr>
              <a:t>eer</a:t>
            </a:r>
            <a:r>
              <a:rPr sz="3200" spc="-45" dirty="0">
                <a:latin typeface="Calibri"/>
                <a:cs typeface="Calibri"/>
              </a:rPr>
              <a:t> </a:t>
            </a:r>
            <a:r>
              <a:rPr sz="3200" spc="-5" dirty="0">
                <a:latin typeface="Calibri"/>
                <a:cs typeface="Calibri"/>
              </a:rPr>
              <a:t>p</a:t>
            </a:r>
            <a:r>
              <a:rPr sz="3200" spc="-25" dirty="0">
                <a:latin typeface="Calibri"/>
                <a:cs typeface="Calibri"/>
              </a:rPr>
              <a:t>a</a:t>
            </a:r>
            <a:r>
              <a:rPr sz="3200" spc="-5" dirty="0">
                <a:latin typeface="Calibri"/>
                <a:cs typeface="Calibri"/>
              </a:rPr>
              <a:t>th</a:t>
            </a:r>
            <a:r>
              <a:rPr sz="3200" dirty="0">
                <a:latin typeface="Calibri"/>
                <a:cs typeface="Calibri"/>
              </a:rPr>
              <a:t>s</a:t>
            </a:r>
            <a:r>
              <a:rPr sz="3200" spc="15" dirty="0">
                <a:latin typeface="Calibri"/>
                <a:cs typeface="Calibri"/>
              </a:rPr>
              <a:t> </a:t>
            </a:r>
            <a:r>
              <a:rPr sz="3200" dirty="0">
                <a:latin typeface="Calibri"/>
                <a:cs typeface="Calibri"/>
              </a:rPr>
              <a:t>a</a:t>
            </a:r>
            <a:r>
              <a:rPr sz="3200" spc="-10" dirty="0">
                <a:latin typeface="Calibri"/>
                <a:cs typeface="Calibri"/>
              </a:rPr>
              <a:t>nd </a:t>
            </a:r>
            <a:r>
              <a:rPr sz="3200" spc="-5" dirty="0">
                <a:latin typeface="Calibri"/>
                <a:cs typeface="Calibri"/>
              </a:rPr>
              <a:t>d</a:t>
            </a:r>
            <a:r>
              <a:rPr sz="3200" spc="-15" dirty="0">
                <a:latin typeface="Calibri"/>
                <a:cs typeface="Calibri"/>
              </a:rPr>
              <a:t>e</a:t>
            </a:r>
            <a:r>
              <a:rPr sz="3200" spc="-35" dirty="0">
                <a:latin typeface="Calibri"/>
                <a:cs typeface="Calibri"/>
              </a:rPr>
              <a:t>v</a:t>
            </a:r>
            <a:r>
              <a:rPr sz="3200" dirty="0">
                <a:latin typeface="Calibri"/>
                <a:cs typeface="Calibri"/>
              </a:rPr>
              <a:t>e</a:t>
            </a:r>
            <a:r>
              <a:rPr sz="3200" spc="-5" dirty="0">
                <a:latin typeface="Calibri"/>
                <a:cs typeface="Calibri"/>
              </a:rPr>
              <a:t>l</a:t>
            </a:r>
            <a:r>
              <a:rPr sz="3200" dirty="0">
                <a:latin typeface="Calibri"/>
                <a:cs typeface="Calibri"/>
              </a:rPr>
              <a:t>o</a:t>
            </a:r>
            <a:r>
              <a:rPr sz="3200" spc="-5" dirty="0">
                <a:latin typeface="Calibri"/>
                <a:cs typeface="Calibri"/>
              </a:rPr>
              <a:t>pm</a:t>
            </a:r>
            <a:r>
              <a:rPr sz="3200" dirty="0">
                <a:latin typeface="Calibri"/>
                <a:cs typeface="Calibri"/>
              </a:rPr>
              <a:t>e</a:t>
            </a:r>
            <a:r>
              <a:rPr sz="3200" spc="-30" dirty="0">
                <a:latin typeface="Calibri"/>
                <a:cs typeface="Calibri"/>
              </a:rPr>
              <a:t>n</a:t>
            </a:r>
            <a:r>
              <a:rPr sz="3200" dirty="0">
                <a:latin typeface="Calibri"/>
                <a:cs typeface="Calibri"/>
              </a:rPr>
              <a:t>t </a:t>
            </a:r>
            <a:r>
              <a:rPr sz="3200" spc="-5" dirty="0">
                <a:latin typeface="Calibri"/>
                <a:cs typeface="Calibri"/>
              </a:rPr>
              <a:t>th</a:t>
            </a:r>
            <a:r>
              <a:rPr sz="3200" spc="-25" dirty="0">
                <a:latin typeface="Calibri"/>
                <a:cs typeface="Calibri"/>
              </a:rPr>
              <a:t>a</a:t>
            </a:r>
            <a:r>
              <a:rPr sz="3200" dirty="0">
                <a:latin typeface="Calibri"/>
                <a:cs typeface="Calibri"/>
              </a:rPr>
              <a:t>t</a:t>
            </a:r>
            <a:r>
              <a:rPr sz="3200" spc="15" dirty="0">
                <a:latin typeface="Calibri"/>
                <a:cs typeface="Calibri"/>
              </a:rPr>
              <a:t> </a:t>
            </a:r>
            <a:r>
              <a:rPr sz="3200" spc="-45" dirty="0">
                <a:latin typeface="Calibri"/>
                <a:cs typeface="Calibri"/>
              </a:rPr>
              <a:t>s</a:t>
            </a:r>
            <a:r>
              <a:rPr sz="3200" spc="-10" dirty="0">
                <a:latin typeface="Calibri"/>
                <a:cs typeface="Calibri"/>
              </a:rPr>
              <a:t>t</a:t>
            </a:r>
            <a:r>
              <a:rPr sz="3200" spc="-5" dirty="0">
                <a:latin typeface="Calibri"/>
                <a:cs typeface="Calibri"/>
              </a:rPr>
              <a:t>ud</a:t>
            </a:r>
            <a:r>
              <a:rPr sz="3200" dirty="0">
                <a:latin typeface="Calibri"/>
                <a:cs typeface="Calibri"/>
              </a:rPr>
              <a:t>e</a:t>
            </a:r>
            <a:r>
              <a:rPr sz="3200" spc="-30" dirty="0">
                <a:latin typeface="Calibri"/>
                <a:cs typeface="Calibri"/>
              </a:rPr>
              <a:t>n</a:t>
            </a:r>
            <a:r>
              <a:rPr sz="3200" spc="-10" dirty="0">
                <a:latin typeface="Calibri"/>
                <a:cs typeface="Calibri"/>
              </a:rPr>
              <a:t>t</a:t>
            </a:r>
            <a:r>
              <a:rPr sz="3200" dirty="0">
                <a:latin typeface="Calibri"/>
                <a:cs typeface="Calibri"/>
              </a:rPr>
              <a:t>s</a:t>
            </a:r>
            <a:r>
              <a:rPr sz="3200" spc="15" dirty="0">
                <a:latin typeface="Calibri"/>
                <a:cs typeface="Calibri"/>
              </a:rPr>
              <a:t> </a:t>
            </a:r>
            <a:r>
              <a:rPr sz="3200" spc="-25" dirty="0">
                <a:latin typeface="Calibri"/>
                <a:cs typeface="Calibri"/>
              </a:rPr>
              <a:t>c</a:t>
            </a:r>
            <a:r>
              <a:rPr sz="3200" dirty="0">
                <a:latin typeface="Calibri"/>
                <a:cs typeface="Calibri"/>
              </a:rPr>
              <a:t>an </a:t>
            </a:r>
            <a:r>
              <a:rPr sz="3200" spc="-5" dirty="0">
                <a:latin typeface="Calibri"/>
                <a:cs typeface="Calibri"/>
              </a:rPr>
              <a:t>b</a:t>
            </a:r>
            <a:r>
              <a:rPr sz="3200" dirty="0">
                <a:latin typeface="Calibri"/>
                <a:cs typeface="Calibri"/>
              </a:rPr>
              <a:t>e</a:t>
            </a:r>
            <a:r>
              <a:rPr sz="3200" spc="-5" dirty="0">
                <a:latin typeface="Calibri"/>
                <a:cs typeface="Calibri"/>
              </a:rPr>
              <a:t> d</a:t>
            </a:r>
            <a:r>
              <a:rPr sz="3200" dirty="0">
                <a:latin typeface="Calibri"/>
                <a:cs typeface="Calibri"/>
              </a:rPr>
              <a:t>o</a:t>
            </a:r>
            <a:r>
              <a:rPr sz="3200" spc="-5" dirty="0">
                <a:latin typeface="Calibri"/>
                <a:cs typeface="Calibri"/>
              </a:rPr>
              <a:t>in</a:t>
            </a:r>
            <a:r>
              <a:rPr sz="3200" dirty="0">
                <a:latin typeface="Calibri"/>
                <a:cs typeface="Calibri"/>
              </a:rPr>
              <a:t>g</a:t>
            </a:r>
            <a:r>
              <a:rPr sz="3200" spc="20" dirty="0">
                <a:latin typeface="Calibri"/>
                <a:cs typeface="Calibri"/>
              </a:rPr>
              <a:t> </a:t>
            </a:r>
            <a:r>
              <a:rPr sz="3200" spc="-5" dirty="0">
                <a:latin typeface="Calibri"/>
                <a:cs typeface="Calibri"/>
              </a:rPr>
              <a:t>n</a:t>
            </a:r>
            <a:r>
              <a:rPr sz="3200" spc="-10" dirty="0">
                <a:latin typeface="Calibri"/>
                <a:cs typeface="Calibri"/>
              </a:rPr>
              <a:t>o</a:t>
            </a:r>
            <a:r>
              <a:rPr sz="3200" dirty="0">
                <a:latin typeface="Calibri"/>
                <a:cs typeface="Calibri"/>
              </a:rPr>
              <a:t>w </a:t>
            </a:r>
            <a:r>
              <a:rPr sz="3200" spc="-45" dirty="0">
                <a:latin typeface="Calibri"/>
                <a:cs typeface="Calibri"/>
              </a:rPr>
              <a:t>t</a:t>
            </a:r>
            <a:r>
              <a:rPr sz="3200" dirty="0">
                <a:latin typeface="Calibri"/>
                <a:cs typeface="Calibri"/>
              </a:rPr>
              <a:t>o</a:t>
            </a:r>
            <a:r>
              <a:rPr sz="3200" spc="5" dirty="0">
                <a:latin typeface="Calibri"/>
                <a:cs typeface="Calibri"/>
              </a:rPr>
              <a:t> </a:t>
            </a:r>
            <a:r>
              <a:rPr sz="3200" spc="-10" dirty="0">
                <a:latin typeface="Calibri"/>
                <a:cs typeface="Calibri"/>
              </a:rPr>
              <a:t>t</a:t>
            </a:r>
            <a:r>
              <a:rPr sz="3200" spc="-5" dirty="0">
                <a:latin typeface="Calibri"/>
                <a:cs typeface="Calibri"/>
              </a:rPr>
              <a:t>ria</a:t>
            </a:r>
            <a:r>
              <a:rPr sz="3200" dirty="0">
                <a:latin typeface="Calibri"/>
                <a:cs typeface="Calibri"/>
              </a:rPr>
              <a:t>l</a:t>
            </a:r>
            <a:r>
              <a:rPr sz="3200" spc="15" dirty="0">
                <a:latin typeface="Calibri"/>
                <a:cs typeface="Calibri"/>
              </a:rPr>
              <a:t> </a:t>
            </a:r>
            <a:r>
              <a:rPr sz="3200" dirty="0">
                <a:latin typeface="Calibri"/>
                <a:cs typeface="Calibri"/>
              </a:rPr>
              <a:t>or</a:t>
            </a:r>
            <a:r>
              <a:rPr sz="3200" spc="-10" dirty="0">
                <a:latin typeface="Calibri"/>
                <a:cs typeface="Calibri"/>
              </a:rPr>
              <a:t> buil</a:t>
            </a:r>
            <a:r>
              <a:rPr sz="3200" dirty="0">
                <a:latin typeface="Calibri"/>
                <a:cs typeface="Calibri"/>
              </a:rPr>
              <a:t>d</a:t>
            </a:r>
            <a:r>
              <a:rPr sz="3200" spc="30" dirty="0">
                <a:latin typeface="Calibri"/>
                <a:cs typeface="Calibri"/>
              </a:rPr>
              <a:t> </a:t>
            </a:r>
            <a:r>
              <a:rPr sz="3200" spc="-50" dirty="0">
                <a:latin typeface="Calibri"/>
                <a:cs typeface="Calibri"/>
              </a:rPr>
              <a:t>e</a:t>
            </a:r>
            <a:r>
              <a:rPr sz="3200" dirty="0">
                <a:latin typeface="Calibri"/>
                <a:cs typeface="Calibri"/>
              </a:rPr>
              <a:t>x</a:t>
            </a:r>
            <a:r>
              <a:rPr sz="3200" spc="-5" dirty="0">
                <a:latin typeface="Calibri"/>
                <a:cs typeface="Calibri"/>
              </a:rPr>
              <a:t>p</a:t>
            </a:r>
            <a:r>
              <a:rPr sz="3200" dirty="0">
                <a:latin typeface="Calibri"/>
                <a:cs typeface="Calibri"/>
              </a:rPr>
              <a:t>e</a:t>
            </a:r>
            <a:r>
              <a:rPr sz="3200" spc="-5" dirty="0">
                <a:latin typeface="Calibri"/>
                <a:cs typeface="Calibri"/>
              </a:rPr>
              <a:t>rien</a:t>
            </a:r>
            <a:r>
              <a:rPr sz="3200" dirty="0">
                <a:latin typeface="Calibri"/>
                <a:cs typeface="Calibri"/>
              </a:rPr>
              <a:t>ce</a:t>
            </a:r>
            <a:r>
              <a:rPr sz="3200" spc="-30" dirty="0">
                <a:latin typeface="Calibri"/>
                <a:cs typeface="Calibri"/>
              </a:rPr>
              <a:t> </a:t>
            </a:r>
            <a:r>
              <a:rPr sz="3200" spc="-10" dirty="0">
                <a:latin typeface="Calibri"/>
                <a:cs typeface="Calibri"/>
              </a:rPr>
              <a:t>i</a:t>
            </a:r>
            <a:r>
              <a:rPr sz="3200" dirty="0">
                <a:latin typeface="Calibri"/>
                <a:cs typeface="Calibri"/>
              </a:rPr>
              <a:t>n </a:t>
            </a:r>
            <a:r>
              <a:rPr sz="3200" spc="-5" dirty="0">
                <a:latin typeface="Calibri"/>
                <a:cs typeface="Calibri"/>
              </a:rPr>
              <a:t>th</a:t>
            </a:r>
            <a:r>
              <a:rPr sz="3200" spc="-25" dirty="0">
                <a:latin typeface="Calibri"/>
                <a:cs typeface="Calibri"/>
              </a:rPr>
              <a:t>a</a:t>
            </a:r>
            <a:r>
              <a:rPr sz="3200" dirty="0">
                <a:latin typeface="Calibri"/>
                <a:cs typeface="Calibri"/>
              </a:rPr>
              <a:t>t</a:t>
            </a:r>
            <a:r>
              <a:rPr sz="3200" spc="15" dirty="0">
                <a:latin typeface="Calibri"/>
                <a:cs typeface="Calibri"/>
              </a:rPr>
              <a:t> </a:t>
            </a:r>
            <a:r>
              <a:rPr sz="3200" dirty="0">
                <a:latin typeface="Calibri"/>
                <a:cs typeface="Calibri"/>
              </a:rPr>
              <a:t>a</a:t>
            </a:r>
            <a:r>
              <a:rPr sz="3200" spc="-40" dirty="0">
                <a:latin typeface="Calibri"/>
                <a:cs typeface="Calibri"/>
              </a:rPr>
              <a:t>r</a:t>
            </a:r>
            <a:r>
              <a:rPr sz="3200" dirty="0">
                <a:latin typeface="Calibri"/>
                <a:cs typeface="Calibri"/>
              </a:rPr>
              <a:t>ea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089" y="199598"/>
            <a:ext cx="7305827" cy="751167"/>
          </a:xfrm>
          <a:prstGeom prst="rect">
            <a:avLst/>
          </a:prstGeom>
        </p:spPr>
        <p:txBody>
          <a:bodyPr vert="horz" wrap="square" lIns="0" tIns="73342" rIns="0" bIns="0" rtlCol="0">
            <a:spAutoFit/>
          </a:bodyPr>
          <a:lstStyle/>
          <a:p>
            <a:pPr marL="562610">
              <a:lnSpc>
                <a:spcPct val="100000"/>
              </a:lnSpc>
            </a:pPr>
            <a:r>
              <a:rPr dirty="0"/>
              <a:t>M</a:t>
            </a:r>
            <a:r>
              <a:rPr spc="-5" dirty="0"/>
              <a:t>o</a:t>
            </a:r>
            <a:r>
              <a:rPr spc="-35" dirty="0"/>
              <a:t>n</a:t>
            </a:r>
            <a:r>
              <a:rPr spc="-25" dirty="0"/>
              <a:t>th</a:t>
            </a:r>
            <a:r>
              <a:rPr spc="-20" dirty="0"/>
              <a:t>l</a:t>
            </a:r>
            <a:r>
              <a:rPr dirty="0"/>
              <a:t>y</a:t>
            </a:r>
            <a:r>
              <a:rPr spc="-15" dirty="0"/>
              <a:t> </a:t>
            </a:r>
            <a:r>
              <a:rPr dirty="0"/>
              <a:t>v</a:t>
            </a:r>
            <a:r>
              <a:rPr spc="-20" dirty="0"/>
              <a:t>i</a:t>
            </a:r>
            <a:r>
              <a:rPr dirty="0"/>
              <a:t>de</a:t>
            </a:r>
            <a:r>
              <a:rPr spc="-5" dirty="0"/>
              <a:t>o</a:t>
            </a:r>
            <a:r>
              <a:rPr spc="-20" dirty="0"/>
              <a:t>c</a:t>
            </a:r>
            <a:r>
              <a:rPr spc="-5" dirty="0"/>
              <a:t>o</a:t>
            </a:r>
            <a:r>
              <a:rPr spc="-25" dirty="0"/>
              <a:t>n</a:t>
            </a:r>
            <a:r>
              <a:rPr spc="-75" dirty="0"/>
              <a:t>f</a:t>
            </a:r>
            <a:r>
              <a:rPr spc="-10" dirty="0"/>
              <a:t>e</a:t>
            </a:r>
            <a:r>
              <a:rPr spc="-55" dirty="0"/>
              <a:t>r</a:t>
            </a:r>
            <a:r>
              <a:rPr dirty="0"/>
              <a:t>en</a:t>
            </a:r>
            <a:r>
              <a:rPr spc="-10" dirty="0"/>
              <a:t>ce</a:t>
            </a:r>
            <a:r>
              <a:rPr dirty="0"/>
              <a:t>s</a:t>
            </a:r>
          </a:p>
        </p:txBody>
      </p:sp>
      <p:sp>
        <p:nvSpPr>
          <p:cNvPr id="3" name="object 3"/>
          <p:cNvSpPr txBox="1"/>
          <p:nvPr/>
        </p:nvSpPr>
        <p:spPr>
          <a:xfrm>
            <a:off x="535943" y="940714"/>
            <a:ext cx="7926705" cy="2564805"/>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3200" dirty="0">
                <a:latin typeface="Calibri"/>
                <a:cs typeface="Calibri"/>
              </a:rPr>
              <a:t>S</a:t>
            </a:r>
            <a:r>
              <a:rPr sz="3200" spc="-5" dirty="0">
                <a:latin typeface="Calibri"/>
                <a:cs typeface="Calibri"/>
              </a:rPr>
              <a:t>p</a:t>
            </a:r>
            <a:r>
              <a:rPr sz="3200" dirty="0">
                <a:latin typeface="Calibri"/>
                <a:cs typeface="Calibri"/>
              </a:rPr>
              <a:t>ea</a:t>
            </a:r>
            <a:r>
              <a:rPr sz="3200" spc="-114" dirty="0">
                <a:latin typeface="Calibri"/>
                <a:cs typeface="Calibri"/>
              </a:rPr>
              <a:t>k</a:t>
            </a:r>
            <a:r>
              <a:rPr sz="3200" dirty="0">
                <a:latin typeface="Calibri"/>
                <a:cs typeface="Calibri"/>
              </a:rPr>
              <a:t>e</a:t>
            </a:r>
            <a:r>
              <a:rPr sz="3200" spc="-65" dirty="0">
                <a:latin typeface="Calibri"/>
                <a:cs typeface="Calibri"/>
              </a:rPr>
              <a:t>r</a:t>
            </a:r>
            <a:r>
              <a:rPr sz="3200" dirty="0">
                <a:latin typeface="Calibri"/>
                <a:cs typeface="Calibri"/>
              </a:rPr>
              <a:t>s</a:t>
            </a:r>
            <a:r>
              <a:rPr sz="3200" spc="-10" dirty="0">
                <a:latin typeface="Calibri"/>
                <a:cs typeface="Calibri"/>
              </a:rPr>
              <a:t> </a:t>
            </a:r>
            <a:r>
              <a:rPr sz="3200" spc="-5" dirty="0">
                <a:latin typeface="Calibri"/>
                <a:cs typeface="Calibri"/>
              </a:rPr>
              <a:t>h</a:t>
            </a:r>
            <a:r>
              <a:rPr sz="3200" spc="-50" dirty="0">
                <a:latin typeface="Calibri"/>
                <a:cs typeface="Calibri"/>
              </a:rPr>
              <a:t>a</a:t>
            </a:r>
            <a:r>
              <a:rPr sz="3200" spc="-35" dirty="0">
                <a:latin typeface="Calibri"/>
                <a:cs typeface="Calibri"/>
              </a:rPr>
              <a:t>v</a:t>
            </a:r>
            <a:r>
              <a:rPr sz="3200" dirty="0">
                <a:latin typeface="Calibri"/>
                <a:cs typeface="Calibri"/>
              </a:rPr>
              <a:t>e</a:t>
            </a:r>
            <a:r>
              <a:rPr sz="3200" spc="10" dirty="0">
                <a:latin typeface="Calibri"/>
                <a:cs typeface="Calibri"/>
              </a:rPr>
              <a:t> </a:t>
            </a:r>
            <a:r>
              <a:rPr sz="3200" spc="-5" dirty="0">
                <a:latin typeface="Calibri"/>
                <a:cs typeface="Calibri"/>
              </a:rPr>
              <a:t>in</a:t>
            </a:r>
            <a:r>
              <a:rPr sz="3200" dirty="0">
                <a:latin typeface="Calibri"/>
                <a:cs typeface="Calibri"/>
              </a:rPr>
              <a:t>c</a:t>
            </a:r>
            <a:r>
              <a:rPr sz="3200" spc="-5" dirty="0">
                <a:latin typeface="Calibri"/>
                <a:cs typeface="Calibri"/>
              </a:rPr>
              <a:t>lud</a:t>
            </a:r>
            <a:r>
              <a:rPr sz="3200" dirty="0">
                <a:latin typeface="Calibri"/>
                <a:cs typeface="Calibri"/>
              </a:rPr>
              <a:t>e</a:t>
            </a:r>
            <a:r>
              <a:rPr sz="3200" spc="-5" dirty="0">
                <a:latin typeface="Calibri"/>
                <a:cs typeface="Calibri"/>
              </a:rPr>
              <a:t>d</a:t>
            </a:r>
            <a:r>
              <a:rPr sz="3200" dirty="0">
                <a:latin typeface="Calibri"/>
                <a:cs typeface="Calibri"/>
              </a:rPr>
              <a:t>:</a:t>
            </a:r>
            <a:r>
              <a:rPr sz="3200" spc="25" dirty="0">
                <a:latin typeface="Calibri"/>
                <a:cs typeface="Calibri"/>
              </a:rPr>
              <a:t> </a:t>
            </a:r>
            <a:r>
              <a:rPr sz="3200" spc="-5" dirty="0">
                <a:latin typeface="Calibri"/>
                <a:cs typeface="Calibri"/>
              </a:rPr>
              <a:t>m</a:t>
            </a:r>
            <a:r>
              <a:rPr sz="3200" dirty="0">
                <a:latin typeface="Calibri"/>
                <a:cs typeface="Calibri"/>
              </a:rPr>
              <a:t>a</a:t>
            </a:r>
            <a:r>
              <a:rPr sz="3200" spc="-5" dirty="0">
                <a:latin typeface="Calibri"/>
                <a:cs typeface="Calibri"/>
              </a:rPr>
              <a:t>n</a:t>
            </a:r>
            <a:r>
              <a:rPr sz="3200" dirty="0">
                <a:latin typeface="Calibri"/>
                <a:cs typeface="Calibri"/>
              </a:rPr>
              <a:t>a</a:t>
            </a:r>
            <a:r>
              <a:rPr sz="3200" spc="-25" dirty="0">
                <a:latin typeface="Calibri"/>
                <a:cs typeface="Calibri"/>
              </a:rPr>
              <a:t>g</a:t>
            </a:r>
            <a:r>
              <a:rPr sz="3200" dirty="0">
                <a:latin typeface="Calibri"/>
                <a:cs typeface="Calibri"/>
              </a:rPr>
              <a:t>e</a:t>
            </a:r>
            <a:r>
              <a:rPr sz="3200" spc="-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 </a:t>
            </a:r>
            <a:r>
              <a:rPr sz="3200" spc="-25" dirty="0">
                <a:latin typeface="Calibri"/>
                <a:cs typeface="Calibri"/>
              </a:rPr>
              <a:t>c</a:t>
            </a:r>
            <a:r>
              <a:rPr sz="3200" dirty="0">
                <a:latin typeface="Calibri"/>
                <a:cs typeface="Calibri"/>
              </a:rPr>
              <a:t>o</a:t>
            </a:r>
            <a:r>
              <a:rPr sz="3200" spc="-5" dirty="0">
                <a:latin typeface="Calibri"/>
                <a:cs typeface="Calibri"/>
              </a:rPr>
              <a:t>n</a:t>
            </a:r>
            <a:r>
              <a:rPr sz="3200" spc="-10" dirty="0">
                <a:latin typeface="Calibri"/>
                <a:cs typeface="Calibri"/>
              </a:rPr>
              <a:t>s</a:t>
            </a:r>
            <a:r>
              <a:rPr sz="3200" spc="-5" dirty="0">
                <a:latin typeface="Calibri"/>
                <a:cs typeface="Calibri"/>
              </a:rPr>
              <a:t>ul</a:t>
            </a:r>
            <a:r>
              <a:rPr sz="3200" spc="-45" dirty="0">
                <a:latin typeface="Calibri"/>
                <a:cs typeface="Calibri"/>
              </a:rPr>
              <a:t>t</a:t>
            </a:r>
            <a:r>
              <a:rPr sz="3200" dirty="0">
                <a:latin typeface="Calibri"/>
                <a:cs typeface="Calibri"/>
              </a:rPr>
              <a:t>a</a:t>
            </a:r>
            <a:r>
              <a:rPr sz="3200" spc="-30" dirty="0">
                <a:latin typeface="Calibri"/>
                <a:cs typeface="Calibri"/>
              </a:rPr>
              <a:t>n</a:t>
            </a:r>
            <a:r>
              <a:rPr sz="3200" spc="-10" dirty="0">
                <a:latin typeface="Calibri"/>
                <a:cs typeface="Calibri"/>
              </a:rPr>
              <a:t>t,</a:t>
            </a:r>
            <a:r>
              <a:rPr sz="3200" spc="25" dirty="0">
                <a:latin typeface="Calibri"/>
                <a:cs typeface="Calibri"/>
              </a:rPr>
              <a:t> </a:t>
            </a:r>
            <a:r>
              <a:rPr sz="3200" spc="-65" dirty="0">
                <a:latin typeface="Calibri"/>
                <a:cs typeface="Calibri"/>
              </a:rPr>
              <a:t>r</a:t>
            </a:r>
            <a:r>
              <a:rPr sz="3200" dirty="0">
                <a:latin typeface="Calibri"/>
                <a:cs typeface="Calibri"/>
              </a:rPr>
              <a:t>a</a:t>
            </a:r>
            <a:r>
              <a:rPr sz="3200" spc="-5" dirty="0">
                <a:latin typeface="Calibri"/>
                <a:cs typeface="Calibri"/>
              </a:rPr>
              <a:t>di</a:t>
            </a:r>
            <a:r>
              <a:rPr sz="3200" dirty="0">
                <a:latin typeface="Calibri"/>
                <a:cs typeface="Calibri"/>
              </a:rPr>
              <a:t>o</a:t>
            </a:r>
            <a:r>
              <a:rPr sz="3200" spc="5" dirty="0">
                <a:latin typeface="Calibri"/>
                <a:cs typeface="Calibri"/>
              </a:rPr>
              <a:t> </a:t>
            </a:r>
            <a:r>
              <a:rPr sz="3200" spc="-5" dirty="0">
                <a:latin typeface="Calibri"/>
                <a:cs typeface="Calibri"/>
              </a:rPr>
              <a:t>h</a:t>
            </a:r>
            <a:r>
              <a:rPr sz="3200" dirty="0">
                <a:latin typeface="Calibri"/>
                <a:cs typeface="Calibri"/>
              </a:rPr>
              <a:t>o</a:t>
            </a:r>
            <a:r>
              <a:rPr sz="3200" spc="-45" dirty="0">
                <a:latin typeface="Calibri"/>
                <a:cs typeface="Calibri"/>
              </a:rPr>
              <a:t>s</a:t>
            </a:r>
            <a:r>
              <a:rPr sz="3200" spc="-5" dirty="0">
                <a:latin typeface="Calibri"/>
                <a:cs typeface="Calibri"/>
              </a:rPr>
              <a:t>t</a:t>
            </a:r>
            <a:r>
              <a:rPr sz="3200" spc="-10" dirty="0">
                <a:latin typeface="Calibri"/>
                <a:cs typeface="Calibri"/>
              </a:rPr>
              <a:t>,</a:t>
            </a:r>
            <a:r>
              <a:rPr sz="3200" spc="10" dirty="0">
                <a:latin typeface="Calibri"/>
                <a:cs typeface="Calibri"/>
              </a:rPr>
              <a:t> </a:t>
            </a:r>
            <a:r>
              <a:rPr sz="3200" spc="-10" dirty="0">
                <a:latin typeface="Calibri"/>
                <a:cs typeface="Calibri"/>
              </a:rPr>
              <a:t>s</a:t>
            </a:r>
            <a:r>
              <a:rPr sz="3200" dirty="0">
                <a:latin typeface="Calibri"/>
                <a:cs typeface="Calibri"/>
              </a:rPr>
              <a:t>c</a:t>
            </a:r>
            <a:r>
              <a:rPr sz="3200" spc="-5" dirty="0">
                <a:latin typeface="Calibri"/>
                <a:cs typeface="Calibri"/>
              </a:rPr>
              <a:t>i</a:t>
            </a:r>
            <a:r>
              <a:rPr sz="3200" dirty="0">
                <a:latin typeface="Calibri"/>
                <a:cs typeface="Calibri"/>
              </a:rPr>
              <a:t>e</a:t>
            </a:r>
            <a:r>
              <a:rPr sz="3200" spc="-5" dirty="0">
                <a:latin typeface="Calibri"/>
                <a:cs typeface="Calibri"/>
              </a:rPr>
              <a:t>n</a:t>
            </a:r>
            <a:r>
              <a:rPr sz="3200" dirty="0">
                <a:latin typeface="Calibri"/>
                <a:cs typeface="Calibri"/>
              </a:rPr>
              <a:t>ce</a:t>
            </a:r>
            <a:r>
              <a:rPr sz="3200" spc="-15" dirty="0">
                <a:latin typeface="Calibri"/>
                <a:cs typeface="Calibri"/>
              </a:rPr>
              <a:t> </a:t>
            </a:r>
            <a:r>
              <a:rPr sz="3200" spc="-25" dirty="0">
                <a:latin typeface="Calibri"/>
                <a:cs typeface="Calibri"/>
              </a:rPr>
              <a:t>c</a:t>
            </a:r>
            <a:r>
              <a:rPr sz="3200" dirty="0">
                <a:latin typeface="Calibri"/>
                <a:cs typeface="Calibri"/>
              </a:rPr>
              <a:t>o</a:t>
            </a:r>
            <a:r>
              <a:rPr sz="3200" spc="-5" dirty="0">
                <a:latin typeface="Calibri"/>
                <a:cs typeface="Calibri"/>
              </a:rPr>
              <a:t>mmuni</a:t>
            </a:r>
            <a:r>
              <a:rPr sz="3200" spc="-30" dirty="0">
                <a:latin typeface="Calibri"/>
                <a:cs typeface="Calibri"/>
              </a:rPr>
              <a:t>c</a:t>
            </a:r>
            <a:r>
              <a:rPr sz="3200" spc="-25" dirty="0">
                <a:latin typeface="Calibri"/>
                <a:cs typeface="Calibri"/>
              </a:rPr>
              <a:t>a</a:t>
            </a:r>
            <a:r>
              <a:rPr sz="3200" spc="-45" dirty="0">
                <a:latin typeface="Calibri"/>
                <a:cs typeface="Calibri"/>
              </a:rPr>
              <a:t>t</a:t>
            </a:r>
            <a:r>
              <a:rPr sz="3200" dirty="0">
                <a:latin typeface="Calibri"/>
                <a:cs typeface="Calibri"/>
              </a:rPr>
              <a:t>o</a:t>
            </a:r>
            <a:r>
              <a:rPr sz="3200" spc="-280" dirty="0">
                <a:latin typeface="Calibri"/>
                <a:cs typeface="Calibri"/>
              </a:rPr>
              <a:t>r</a:t>
            </a:r>
            <a:r>
              <a:rPr sz="3200" spc="-10" dirty="0">
                <a:latin typeface="Calibri"/>
                <a:cs typeface="Calibri"/>
              </a:rPr>
              <a:t>, </a:t>
            </a:r>
            <a:r>
              <a:rPr sz="3200" spc="-5" dirty="0">
                <a:latin typeface="Calibri"/>
                <a:cs typeface="Calibri"/>
              </a:rPr>
              <a:t>uni</a:t>
            </a:r>
            <a:r>
              <a:rPr sz="3200" spc="-35" dirty="0">
                <a:latin typeface="Calibri"/>
                <a:cs typeface="Calibri"/>
              </a:rPr>
              <a:t>v</a:t>
            </a:r>
            <a:r>
              <a:rPr sz="3200" dirty="0">
                <a:latin typeface="Calibri"/>
                <a:cs typeface="Calibri"/>
              </a:rPr>
              <a:t>e</a:t>
            </a:r>
            <a:r>
              <a:rPr sz="3200" spc="-65" dirty="0">
                <a:latin typeface="Calibri"/>
                <a:cs typeface="Calibri"/>
              </a:rPr>
              <a:t>r</a:t>
            </a:r>
            <a:r>
              <a:rPr sz="3200" spc="-10" dirty="0">
                <a:latin typeface="Calibri"/>
                <a:cs typeface="Calibri"/>
              </a:rPr>
              <a:t>s</a:t>
            </a:r>
            <a:r>
              <a:rPr sz="3200" spc="-5" dirty="0">
                <a:latin typeface="Calibri"/>
                <a:cs typeface="Calibri"/>
              </a:rPr>
              <a:t>it</a:t>
            </a:r>
            <a:r>
              <a:rPr sz="3200" dirty="0">
                <a:latin typeface="Calibri"/>
                <a:cs typeface="Calibri"/>
              </a:rPr>
              <a:t>y</a:t>
            </a:r>
            <a:r>
              <a:rPr sz="3200" spc="30" dirty="0">
                <a:latin typeface="Calibri"/>
                <a:cs typeface="Calibri"/>
              </a:rPr>
              <a:t> </a:t>
            </a:r>
            <a:r>
              <a:rPr sz="3200" spc="-5" dirty="0">
                <a:latin typeface="Calibri"/>
                <a:cs typeface="Calibri"/>
              </a:rPr>
              <a:t>l</a:t>
            </a:r>
            <a:r>
              <a:rPr sz="3200" dirty="0">
                <a:latin typeface="Calibri"/>
                <a:cs typeface="Calibri"/>
              </a:rPr>
              <a:t>ec</a:t>
            </a:r>
            <a:r>
              <a:rPr sz="3200" spc="-10" dirty="0">
                <a:latin typeface="Calibri"/>
                <a:cs typeface="Calibri"/>
              </a:rPr>
              <a:t>t</a:t>
            </a:r>
            <a:r>
              <a:rPr sz="3200" spc="-5" dirty="0">
                <a:latin typeface="Calibri"/>
                <a:cs typeface="Calibri"/>
              </a:rPr>
              <a:t>u</a:t>
            </a:r>
            <a:r>
              <a:rPr sz="3200" spc="-40" dirty="0">
                <a:latin typeface="Calibri"/>
                <a:cs typeface="Calibri"/>
              </a:rPr>
              <a:t>r</a:t>
            </a:r>
            <a:r>
              <a:rPr sz="3200" dirty="0">
                <a:latin typeface="Calibri"/>
                <a:cs typeface="Calibri"/>
              </a:rPr>
              <a:t>e</a:t>
            </a:r>
            <a:r>
              <a:rPr sz="3200" spc="-280" dirty="0">
                <a:latin typeface="Calibri"/>
                <a:cs typeface="Calibri"/>
              </a:rPr>
              <a:t>r</a:t>
            </a:r>
            <a:r>
              <a:rPr sz="3200" spc="-10" dirty="0">
                <a:latin typeface="Calibri"/>
                <a:cs typeface="Calibri"/>
              </a:rPr>
              <a:t>,</a:t>
            </a:r>
            <a:r>
              <a:rPr sz="3200" spc="-15" dirty="0">
                <a:latin typeface="Calibri"/>
                <a:cs typeface="Calibri"/>
              </a:rPr>
              <a:t> </a:t>
            </a:r>
            <a:r>
              <a:rPr sz="3200" dirty="0">
                <a:latin typeface="Calibri"/>
                <a:cs typeface="Calibri"/>
              </a:rPr>
              <a:t>ac</a:t>
            </a:r>
            <a:r>
              <a:rPr sz="3200" spc="-25" dirty="0">
                <a:latin typeface="Calibri"/>
                <a:cs typeface="Calibri"/>
              </a:rPr>
              <a:t>c</a:t>
            </a:r>
            <a:r>
              <a:rPr sz="3200" dirty="0">
                <a:latin typeface="Calibri"/>
                <a:cs typeface="Calibri"/>
              </a:rPr>
              <a:t>o</a:t>
            </a:r>
            <a:r>
              <a:rPr sz="3200" spc="-5" dirty="0">
                <a:latin typeface="Calibri"/>
                <a:cs typeface="Calibri"/>
              </a:rPr>
              <a:t>u</a:t>
            </a:r>
            <a:r>
              <a:rPr sz="3200" spc="-30" dirty="0">
                <a:latin typeface="Calibri"/>
                <a:cs typeface="Calibri"/>
              </a:rPr>
              <a:t>n</a:t>
            </a:r>
            <a:r>
              <a:rPr sz="3200" spc="-45" dirty="0">
                <a:latin typeface="Calibri"/>
                <a:cs typeface="Calibri"/>
              </a:rPr>
              <a:t>t</a:t>
            </a:r>
            <a:r>
              <a:rPr sz="3200" dirty="0">
                <a:latin typeface="Calibri"/>
                <a:cs typeface="Calibri"/>
              </a:rPr>
              <a:t>a</a:t>
            </a:r>
            <a:r>
              <a:rPr sz="3200" spc="-30" dirty="0">
                <a:latin typeface="Calibri"/>
                <a:cs typeface="Calibri"/>
              </a:rPr>
              <a:t>n</a:t>
            </a:r>
            <a:r>
              <a:rPr sz="3200" spc="-10" dirty="0">
                <a:latin typeface="Calibri"/>
                <a:cs typeface="Calibri"/>
              </a:rPr>
              <a:t>t,</a:t>
            </a:r>
            <a:r>
              <a:rPr sz="3200" dirty="0">
                <a:latin typeface="Calibri"/>
                <a:cs typeface="Calibri"/>
              </a:rPr>
              <a:t> </a:t>
            </a:r>
            <a:r>
              <a:rPr sz="3200" spc="-40" dirty="0">
                <a:latin typeface="Calibri"/>
                <a:cs typeface="Calibri"/>
              </a:rPr>
              <a:t>r</a:t>
            </a:r>
            <a:r>
              <a:rPr sz="3200" dirty="0">
                <a:latin typeface="Calibri"/>
                <a:cs typeface="Calibri"/>
              </a:rPr>
              <a:t>e</a:t>
            </a:r>
            <a:r>
              <a:rPr sz="3200" spc="-10" dirty="0">
                <a:latin typeface="Calibri"/>
                <a:cs typeface="Calibri"/>
              </a:rPr>
              <a:t>s</a:t>
            </a:r>
            <a:r>
              <a:rPr sz="3200" dirty="0">
                <a:latin typeface="Calibri"/>
                <a:cs typeface="Calibri"/>
              </a:rPr>
              <a:t>ea</a:t>
            </a:r>
            <a:r>
              <a:rPr sz="3200" spc="-50" dirty="0">
                <a:latin typeface="Calibri"/>
                <a:cs typeface="Calibri"/>
              </a:rPr>
              <a:t>r</a:t>
            </a:r>
            <a:r>
              <a:rPr sz="3200" dirty="0">
                <a:latin typeface="Calibri"/>
                <a:cs typeface="Calibri"/>
              </a:rPr>
              <a:t>ch</a:t>
            </a:r>
            <a:r>
              <a:rPr sz="3200" spc="-20" dirty="0">
                <a:latin typeface="Calibri"/>
                <a:cs typeface="Calibri"/>
              </a:rPr>
              <a:t> </a:t>
            </a:r>
            <a:r>
              <a:rPr sz="3200" spc="-45" dirty="0">
                <a:latin typeface="Calibri"/>
                <a:cs typeface="Calibri"/>
              </a:rPr>
              <a:t>st</a:t>
            </a:r>
            <a:r>
              <a:rPr sz="3200" spc="-25" dirty="0">
                <a:latin typeface="Calibri"/>
                <a:cs typeface="Calibri"/>
              </a:rPr>
              <a:t>a</a:t>
            </a:r>
            <a:r>
              <a:rPr sz="3200" spc="-45" dirty="0">
                <a:latin typeface="Calibri"/>
                <a:cs typeface="Calibri"/>
              </a:rPr>
              <a:t>f</a:t>
            </a:r>
            <a:r>
              <a:rPr sz="3200" dirty="0">
                <a:latin typeface="Calibri"/>
                <a:cs typeface="Calibri"/>
              </a:rPr>
              <a:t>f </a:t>
            </a:r>
            <a:r>
              <a:rPr sz="3200" spc="-5" dirty="0">
                <a:latin typeface="Calibri"/>
                <a:cs typeface="Calibri"/>
              </a:rPr>
              <a:t>m</a:t>
            </a:r>
            <a:r>
              <a:rPr sz="3200" dirty="0">
                <a:latin typeface="Calibri"/>
                <a:cs typeface="Calibri"/>
              </a:rPr>
              <a:t>e</a:t>
            </a:r>
            <a:r>
              <a:rPr sz="3200" spc="-5" dirty="0">
                <a:latin typeface="Calibri"/>
                <a:cs typeface="Calibri"/>
              </a:rPr>
              <a:t>mb</a:t>
            </a:r>
            <a:r>
              <a:rPr sz="3200" dirty="0">
                <a:latin typeface="Calibri"/>
                <a:cs typeface="Calibri"/>
              </a:rPr>
              <a:t>er</a:t>
            </a:r>
            <a:r>
              <a:rPr sz="3200" spc="-5" dirty="0">
                <a:latin typeface="Calibri"/>
                <a:cs typeface="Calibri"/>
              </a:rPr>
              <a:t> </a:t>
            </a:r>
            <a:r>
              <a:rPr sz="3200" dirty="0">
                <a:latin typeface="Calibri"/>
                <a:cs typeface="Calibri"/>
              </a:rPr>
              <a:t>(</a:t>
            </a:r>
            <a:r>
              <a:rPr sz="3200" spc="-5" dirty="0">
                <a:latin typeface="Calibri"/>
                <a:cs typeface="Calibri"/>
              </a:rPr>
              <a:t>indu</a:t>
            </a:r>
            <a:r>
              <a:rPr sz="3200" spc="-40" dirty="0">
                <a:latin typeface="Calibri"/>
                <a:cs typeface="Calibri"/>
              </a:rPr>
              <a:t>s</a:t>
            </a:r>
            <a:r>
              <a:rPr sz="3200" spc="-10" dirty="0">
                <a:latin typeface="Calibri"/>
                <a:cs typeface="Calibri"/>
              </a:rPr>
              <a:t>t</a:t>
            </a:r>
            <a:r>
              <a:rPr sz="3200" spc="10" dirty="0">
                <a:latin typeface="Calibri"/>
                <a:cs typeface="Calibri"/>
              </a:rPr>
              <a:t>r</a:t>
            </a:r>
            <a:r>
              <a:rPr sz="3200" dirty="0">
                <a:latin typeface="Calibri"/>
                <a:cs typeface="Calibri"/>
              </a:rPr>
              <a:t>y)</a:t>
            </a:r>
          </a:p>
          <a:p>
            <a:pPr marL="355600" indent="-342900">
              <a:lnSpc>
                <a:spcPct val="100000"/>
              </a:lnSpc>
              <a:spcBef>
                <a:spcPts val="770"/>
              </a:spcBef>
              <a:buFont typeface="Arial"/>
              <a:buChar char="•"/>
              <a:tabLst>
                <a:tab pos="355600" algn="l"/>
              </a:tabLst>
            </a:pPr>
            <a:r>
              <a:rPr sz="3200" spc="-5" dirty="0" smtClean="0">
                <a:latin typeface="Calibri"/>
                <a:cs typeface="Calibri"/>
              </a:rPr>
              <a:t>I</a:t>
            </a:r>
            <a:r>
              <a:rPr sz="3200" spc="-30" dirty="0" smtClean="0">
                <a:latin typeface="Calibri"/>
                <a:cs typeface="Calibri"/>
              </a:rPr>
              <a:t>n</a:t>
            </a:r>
            <a:r>
              <a:rPr sz="3200" spc="-10" dirty="0" smtClean="0">
                <a:latin typeface="Calibri"/>
                <a:cs typeface="Calibri"/>
              </a:rPr>
              <a:t>t</a:t>
            </a:r>
            <a:r>
              <a:rPr sz="3200" spc="-50" dirty="0" smtClean="0">
                <a:latin typeface="Calibri"/>
                <a:cs typeface="Calibri"/>
              </a:rPr>
              <a:t>r</a:t>
            </a:r>
            <a:r>
              <a:rPr sz="3200" dirty="0" smtClean="0">
                <a:latin typeface="Calibri"/>
                <a:cs typeface="Calibri"/>
              </a:rPr>
              <a:t>o</a:t>
            </a:r>
            <a:r>
              <a:rPr sz="3200" spc="-5" dirty="0" smtClean="0">
                <a:latin typeface="Calibri"/>
                <a:cs typeface="Calibri"/>
              </a:rPr>
              <a:t>du</a:t>
            </a:r>
            <a:r>
              <a:rPr sz="3200" dirty="0" smtClean="0">
                <a:latin typeface="Calibri"/>
                <a:cs typeface="Calibri"/>
              </a:rPr>
              <a:t>c</a:t>
            </a:r>
            <a:r>
              <a:rPr sz="3200" spc="-5" dirty="0" smtClean="0">
                <a:latin typeface="Calibri"/>
                <a:cs typeface="Calibri"/>
              </a:rPr>
              <a:t>ti</a:t>
            </a:r>
            <a:r>
              <a:rPr sz="3200" dirty="0" smtClean="0">
                <a:latin typeface="Calibri"/>
                <a:cs typeface="Calibri"/>
              </a:rPr>
              <a:t>on</a:t>
            </a:r>
            <a:r>
              <a:rPr sz="3200" spc="25" dirty="0" smtClean="0">
                <a:latin typeface="Calibri"/>
                <a:cs typeface="Calibri"/>
              </a:rPr>
              <a:t> </a:t>
            </a:r>
            <a:r>
              <a:rPr sz="3200" dirty="0">
                <a:latin typeface="Calibri"/>
                <a:cs typeface="Calibri"/>
              </a:rPr>
              <a:t>of</a:t>
            </a:r>
            <a:r>
              <a:rPr sz="3200" spc="-10" dirty="0">
                <a:latin typeface="Calibri"/>
                <a:cs typeface="Calibri"/>
              </a:rPr>
              <a:t> </a:t>
            </a:r>
            <a:r>
              <a:rPr sz="3200" spc="-40" dirty="0" smtClean="0">
                <a:latin typeface="Calibri"/>
                <a:cs typeface="Calibri"/>
              </a:rPr>
              <a:t>r</a:t>
            </a:r>
            <a:r>
              <a:rPr sz="3200" dirty="0" smtClean="0">
                <a:latin typeface="Calibri"/>
                <a:cs typeface="Calibri"/>
              </a:rPr>
              <a:t>e</a:t>
            </a:r>
            <a:r>
              <a:rPr sz="3200" spc="-25" dirty="0" smtClean="0">
                <a:latin typeface="Calibri"/>
                <a:cs typeface="Calibri"/>
              </a:rPr>
              <a:t>c</a:t>
            </a:r>
            <a:r>
              <a:rPr sz="3200" dirty="0" smtClean="0">
                <a:latin typeface="Calibri"/>
                <a:cs typeface="Calibri"/>
              </a:rPr>
              <a:t>o</a:t>
            </a:r>
            <a:r>
              <a:rPr sz="3200" spc="-50" dirty="0" smtClean="0">
                <a:latin typeface="Calibri"/>
                <a:cs typeface="Calibri"/>
              </a:rPr>
              <a:t>r</a:t>
            </a:r>
            <a:r>
              <a:rPr sz="3200" spc="-5" dirty="0" smtClean="0">
                <a:latin typeface="Calibri"/>
                <a:cs typeface="Calibri"/>
              </a:rPr>
              <a:t>ding</a:t>
            </a:r>
            <a:endParaRPr sz="3200" dirty="0">
              <a:latin typeface="Calibri"/>
              <a:cs typeface="Calibri"/>
            </a:endParaRPr>
          </a:p>
        </p:txBody>
      </p:sp>
      <p:pic>
        <p:nvPicPr>
          <p:cNvPr id="1026" name="Picture 2"/>
          <p:cNvPicPr>
            <a:picLocks noChangeAspect="1" noChangeArrowheads="1"/>
          </p:cNvPicPr>
          <p:nvPr/>
        </p:nvPicPr>
        <p:blipFill>
          <a:blip r:embed="rId3" cstate="print"/>
          <a:srcRect l="25424" t="30131" r="14407" b="30697"/>
          <a:stretch>
            <a:fillRect/>
          </a:stretch>
        </p:blipFill>
        <p:spPr bwMode="auto">
          <a:xfrm>
            <a:off x="2057400" y="3608768"/>
            <a:ext cx="4191000" cy="153473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99597"/>
            <a:ext cx="8763000" cy="1354217"/>
          </a:xfrm>
        </p:spPr>
        <p:txBody>
          <a:bodyPr/>
          <a:lstStyle/>
          <a:p>
            <a:pPr algn="ctr"/>
            <a:r>
              <a:rPr lang="en-US" dirty="0" smtClean="0"/>
              <a:t>Student involvement in videoconferences</a:t>
            </a:r>
            <a:endParaRPr lang="en-US" dirty="0"/>
          </a:p>
        </p:txBody>
      </p:sp>
      <p:sp>
        <p:nvSpPr>
          <p:cNvPr id="3" name="Text Placeholder 2"/>
          <p:cNvSpPr>
            <a:spLocks noGrp="1"/>
          </p:cNvSpPr>
          <p:nvPr>
            <p:ph type="body" idx="1"/>
          </p:nvPr>
        </p:nvSpPr>
        <p:spPr>
          <a:xfrm>
            <a:off x="381000" y="1657350"/>
            <a:ext cx="8072119" cy="2985433"/>
          </a:xfrm>
        </p:spPr>
        <p:txBody>
          <a:bodyPr/>
          <a:lstStyle/>
          <a:p>
            <a:pPr>
              <a:buFont typeface="Arial" pitchFamily="34" charset="0"/>
              <a:buChar char="•"/>
            </a:pPr>
            <a:r>
              <a:rPr lang="en-US" dirty="0" smtClean="0"/>
              <a:t> As audience </a:t>
            </a:r>
          </a:p>
          <a:p>
            <a:pPr>
              <a:buFont typeface="Arial" pitchFamily="34" charset="0"/>
              <a:buChar char="•"/>
            </a:pPr>
            <a:r>
              <a:rPr lang="en-US" dirty="0" smtClean="0"/>
              <a:t> S</a:t>
            </a:r>
            <a:r>
              <a:rPr lang="en-US" spc="-10" dirty="0" smtClean="0"/>
              <a:t>t</a:t>
            </a:r>
            <a:r>
              <a:rPr lang="en-US" spc="-5" dirty="0" smtClean="0"/>
              <a:t>ud</a:t>
            </a:r>
            <a:r>
              <a:rPr lang="en-US" dirty="0" smtClean="0"/>
              <a:t>e</a:t>
            </a:r>
            <a:r>
              <a:rPr lang="en-US" spc="-30" dirty="0" smtClean="0"/>
              <a:t>n</a:t>
            </a:r>
            <a:r>
              <a:rPr lang="en-US" spc="-5" dirty="0" smtClean="0"/>
              <a:t>t</a:t>
            </a:r>
            <a:r>
              <a:rPr lang="en-US" dirty="0" smtClean="0"/>
              <a:t>s</a:t>
            </a:r>
            <a:r>
              <a:rPr lang="en-US" spc="15" dirty="0" smtClean="0"/>
              <a:t> </a:t>
            </a:r>
            <a:r>
              <a:rPr lang="en-US" dirty="0" smtClean="0"/>
              <a:t>as g</a:t>
            </a:r>
            <a:r>
              <a:rPr lang="en-US" spc="-5" dirty="0" smtClean="0"/>
              <a:t>u</a:t>
            </a:r>
            <a:r>
              <a:rPr lang="en-US" dirty="0" smtClean="0"/>
              <a:t>e</a:t>
            </a:r>
            <a:r>
              <a:rPr lang="en-US" spc="-45" dirty="0" smtClean="0"/>
              <a:t>s</a:t>
            </a:r>
            <a:r>
              <a:rPr lang="en-US" spc="-5" dirty="0" smtClean="0"/>
              <a:t>t</a:t>
            </a:r>
            <a:r>
              <a:rPr lang="en-US" dirty="0" smtClean="0"/>
              <a:t>s </a:t>
            </a:r>
            <a:r>
              <a:rPr lang="en-US" spc="-45" dirty="0" smtClean="0"/>
              <a:t>t</a:t>
            </a:r>
            <a:r>
              <a:rPr lang="en-US" dirty="0" smtClean="0"/>
              <a:t>o</a:t>
            </a:r>
            <a:r>
              <a:rPr lang="en-US" spc="5" dirty="0" smtClean="0"/>
              <a:t> </a:t>
            </a:r>
            <a:r>
              <a:rPr lang="en-US" spc="-5" dirty="0" smtClean="0"/>
              <a:t>in</a:t>
            </a:r>
            <a:r>
              <a:rPr lang="en-US" dirty="0" smtClean="0"/>
              <a:t>c</a:t>
            </a:r>
            <a:r>
              <a:rPr lang="en-US" spc="-40" dirty="0" smtClean="0"/>
              <a:t>r</a:t>
            </a:r>
            <a:r>
              <a:rPr lang="en-US" dirty="0" smtClean="0"/>
              <a:t>ea</a:t>
            </a:r>
            <a:r>
              <a:rPr lang="en-US" spc="-5" dirty="0" smtClean="0"/>
              <a:t>s</a:t>
            </a:r>
            <a:r>
              <a:rPr lang="en-US" dirty="0" smtClean="0"/>
              <a:t>e</a:t>
            </a:r>
            <a:r>
              <a:rPr lang="en-US" spc="-15" dirty="0" smtClean="0"/>
              <a:t> </a:t>
            </a:r>
            <a:r>
              <a:rPr lang="en-US" spc="-45" dirty="0" smtClean="0"/>
              <a:t>v</a:t>
            </a:r>
            <a:r>
              <a:rPr lang="en-US" dirty="0" smtClean="0"/>
              <a:t>a</a:t>
            </a:r>
            <a:r>
              <a:rPr lang="en-US" spc="-5" dirty="0" smtClean="0"/>
              <a:t>lu</a:t>
            </a:r>
            <a:r>
              <a:rPr lang="en-US" dirty="0" smtClean="0"/>
              <a:t>e</a:t>
            </a:r>
            <a:r>
              <a:rPr lang="en-US" spc="5" dirty="0" smtClean="0"/>
              <a:t> </a:t>
            </a:r>
            <a:r>
              <a:rPr lang="en-US" dirty="0" smtClean="0"/>
              <a:t>of </a:t>
            </a:r>
            <a:r>
              <a:rPr lang="en-US" spc="-50" dirty="0" smtClean="0"/>
              <a:t>e</a:t>
            </a:r>
            <a:r>
              <a:rPr lang="en-US" spc="15" dirty="0" smtClean="0"/>
              <a:t>x</a:t>
            </a:r>
            <a:r>
              <a:rPr lang="en-US" spc="-45" dirty="0" smtClean="0"/>
              <a:t>t</a:t>
            </a:r>
            <a:r>
              <a:rPr lang="en-US" dirty="0" smtClean="0"/>
              <a:t>e</a:t>
            </a:r>
            <a:r>
              <a:rPr lang="en-US" spc="-5" dirty="0" smtClean="0"/>
              <a:t>rna</a:t>
            </a:r>
            <a:r>
              <a:rPr lang="en-US" dirty="0" smtClean="0"/>
              <a:t>l</a:t>
            </a:r>
            <a:r>
              <a:rPr lang="en-US" spc="-10" dirty="0" smtClean="0"/>
              <a:t> t</a:t>
            </a:r>
            <a:r>
              <a:rPr lang="en-US" spc="-65" dirty="0" smtClean="0"/>
              <a:t>r</a:t>
            </a:r>
            <a:r>
              <a:rPr lang="en-US" dirty="0" smtClean="0"/>
              <a:t>a</a:t>
            </a:r>
            <a:r>
              <a:rPr lang="en-US" spc="-5" dirty="0" smtClean="0"/>
              <a:t>inin</a:t>
            </a:r>
            <a:r>
              <a:rPr lang="en-US" spc="110" dirty="0" smtClean="0"/>
              <a:t>g</a:t>
            </a:r>
            <a:r>
              <a:rPr lang="en-US" spc="-65" dirty="0" smtClean="0"/>
              <a:t>/</a:t>
            </a:r>
            <a:r>
              <a:rPr lang="en-US" spc="-15" dirty="0" smtClean="0"/>
              <a:t>e</a:t>
            </a:r>
            <a:r>
              <a:rPr lang="en-US" spc="-35" dirty="0" smtClean="0"/>
              <a:t>v</a:t>
            </a:r>
            <a:r>
              <a:rPr lang="en-US" dirty="0" smtClean="0"/>
              <a:t>e</a:t>
            </a:r>
            <a:r>
              <a:rPr lang="en-US" spc="-30" dirty="0" smtClean="0"/>
              <a:t>n</a:t>
            </a:r>
            <a:r>
              <a:rPr lang="en-US" spc="-10" dirty="0" smtClean="0"/>
              <a:t>t</a:t>
            </a:r>
            <a:r>
              <a:rPr lang="en-US" dirty="0" smtClean="0"/>
              <a:t>s</a:t>
            </a:r>
            <a:r>
              <a:rPr lang="en-US" spc="25" dirty="0" smtClean="0"/>
              <a:t> </a:t>
            </a:r>
            <a:r>
              <a:rPr lang="en-US" spc="-10" dirty="0" smtClean="0"/>
              <a:t>t</a:t>
            </a:r>
            <a:r>
              <a:rPr lang="en-US" spc="-5" dirty="0" smtClean="0"/>
              <a:t>h</a:t>
            </a:r>
            <a:r>
              <a:rPr lang="en-US" spc="-25" dirty="0" smtClean="0"/>
              <a:t>e</a:t>
            </a:r>
            <a:r>
              <a:rPr lang="en-US" spc="95" dirty="0" smtClean="0"/>
              <a:t>y</a:t>
            </a:r>
            <a:r>
              <a:rPr lang="en-US" spc="-45" dirty="0" smtClean="0"/>
              <a:t>’</a:t>
            </a:r>
            <a:r>
              <a:rPr lang="en-US" spc="-35" dirty="0" smtClean="0"/>
              <a:t>v</a:t>
            </a:r>
            <a:r>
              <a:rPr lang="en-US" dirty="0" smtClean="0"/>
              <a:t>e</a:t>
            </a:r>
            <a:r>
              <a:rPr lang="en-US" spc="-5" dirty="0" smtClean="0"/>
              <a:t> </a:t>
            </a:r>
            <a:r>
              <a:rPr lang="en-US" spc="-25" dirty="0" smtClean="0"/>
              <a:t>a</a:t>
            </a:r>
            <a:r>
              <a:rPr lang="en-US" spc="-55" dirty="0" smtClean="0"/>
              <a:t>t</a:t>
            </a:r>
            <a:r>
              <a:rPr lang="en-US" spc="-45" dirty="0" smtClean="0"/>
              <a:t>t</a:t>
            </a:r>
            <a:r>
              <a:rPr lang="en-US" dirty="0" smtClean="0"/>
              <a:t>e</a:t>
            </a:r>
            <a:r>
              <a:rPr lang="en-US" spc="-5" dirty="0" smtClean="0"/>
              <a:t>nd</a:t>
            </a:r>
            <a:r>
              <a:rPr lang="en-US" dirty="0" smtClean="0"/>
              <a:t>ed</a:t>
            </a:r>
          </a:p>
          <a:p>
            <a:pPr>
              <a:buFont typeface="Arial" pitchFamily="34" charset="0"/>
              <a:buChar char="•"/>
            </a:pPr>
            <a:r>
              <a:rPr lang="en-US" dirty="0" smtClean="0"/>
              <a:t> Asking the questions</a:t>
            </a:r>
          </a:p>
          <a:p>
            <a:pPr lvl="1">
              <a:buFont typeface="Arial" pitchFamily="34" charset="0"/>
              <a:buChar char="•"/>
            </a:pPr>
            <a:r>
              <a:rPr lang="en-US" dirty="0" smtClean="0"/>
              <a:t>  </a:t>
            </a:r>
            <a:r>
              <a:rPr lang="en-US" sz="2200" dirty="0" smtClean="0"/>
              <a:t>During the sessions (interactive)</a:t>
            </a:r>
          </a:p>
          <a:p>
            <a:pPr lvl="1">
              <a:buFont typeface="Arial" pitchFamily="34" charset="0"/>
              <a:buChar char="•"/>
            </a:pPr>
            <a:r>
              <a:rPr lang="en-US" sz="2200" dirty="0" smtClean="0"/>
              <a:t>  Preparing beforehand to build a relationship with guest (networks!)</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rPr>
              <a:t>Collaborative Writing Program</a:t>
            </a:r>
            <a:endParaRPr lang="en-US" dirty="0">
              <a:solidFill>
                <a:schemeClr val="accent6"/>
              </a:solidFill>
            </a:endParaRPr>
          </a:p>
        </p:txBody>
      </p:sp>
    </p:spTree>
    <p:extLst>
      <p:ext uri="{BB962C8B-B14F-4D97-AF65-F5344CB8AC3E}">
        <p14:creationId xmlns:p14="http://schemas.microsoft.com/office/powerpoint/2010/main" xmlns="" val="399113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riting comic.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9109" y="914400"/>
            <a:ext cx="7367857" cy="3192738"/>
          </a:xfrm>
          <a:prstGeom prst="rect">
            <a:avLst/>
          </a:prstGeom>
        </p:spPr>
      </p:pic>
    </p:spTree>
    <p:extLst>
      <p:ext uri="{BB962C8B-B14F-4D97-AF65-F5344CB8AC3E}">
        <p14:creationId xmlns:p14="http://schemas.microsoft.com/office/powerpoint/2010/main" xmlns="" val="1119792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9EC2"/>
                </a:solidFill>
              </a:rPr>
              <a:t>Aims</a:t>
            </a:r>
            <a:endParaRPr lang="en-US" dirty="0">
              <a:solidFill>
                <a:srgbClr val="809EC2"/>
              </a:solidFill>
            </a:endParaRPr>
          </a:p>
        </p:txBody>
      </p:sp>
      <p:sp>
        <p:nvSpPr>
          <p:cNvPr id="3" name="Content Placeholder 2"/>
          <p:cNvSpPr>
            <a:spLocks noGrp="1"/>
          </p:cNvSpPr>
          <p:nvPr>
            <p:ph idx="1"/>
          </p:nvPr>
        </p:nvSpPr>
        <p:spPr/>
        <p:txBody>
          <a:bodyPr/>
          <a:lstStyle/>
          <a:p>
            <a:pPr>
              <a:buClr>
                <a:schemeClr val="accent4">
                  <a:lumMod val="75000"/>
                </a:schemeClr>
              </a:buClr>
            </a:pPr>
            <a:r>
              <a:rPr lang="en-US" dirty="0" smtClean="0"/>
              <a:t>Provide dedicated writing time/space</a:t>
            </a:r>
          </a:p>
          <a:p>
            <a:pPr>
              <a:buClr>
                <a:schemeClr val="accent4">
                  <a:lumMod val="75000"/>
                </a:schemeClr>
              </a:buClr>
            </a:pPr>
            <a:r>
              <a:rPr lang="en-US" dirty="0"/>
              <a:t>Enhance workforce </a:t>
            </a:r>
            <a:r>
              <a:rPr lang="en-US" dirty="0" smtClean="0"/>
              <a:t>capability</a:t>
            </a:r>
          </a:p>
          <a:p>
            <a:pPr>
              <a:buClr>
                <a:schemeClr val="accent4">
                  <a:lumMod val="75000"/>
                </a:schemeClr>
              </a:buClr>
            </a:pPr>
            <a:r>
              <a:rPr lang="en-US" dirty="0" smtClean="0"/>
              <a:t>Reduce mental health risk</a:t>
            </a:r>
            <a:endParaRPr lang="en-US" dirty="0"/>
          </a:p>
        </p:txBody>
      </p:sp>
    </p:spTree>
    <p:extLst>
      <p:ext uri="{BB962C8B-B14F-4D97-AF65-F5344CB8AC3E}">
        <p14:creationId xmlns:p14="http://schemas.microsoft.com/office/powerpoint/2010/main" xmlns="" val="3714747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9EC2"/>
                </a:solidFill>
              </a:rPr>
              <a:t>Workforce Capability</a:t>
            </a:r>
            <a:endParaRPr lang="en-US" dirty="0">
              <a:solidFill>
                <a:srgbClr val="809EC2"/>
              </a:solidFill>
            </a:endParaRPr>
          </a:p>
        </p:txBody>
      </p:sp>
      <p:sp>
        <p:nvSpPr>
          <p:cNvPr id="3" name="Content Placeholder 2"/>
          <p:cNvSpPr>
            <a:spLocks noGrp="1"/>
          </p:cNvSpPr>
          <p:nvPr>
            <p:ph idx="1"/>
          </p:nvPr>
        </p:nvSpPr>
        <p:spPr/>
        <p:txBody>
          <a:bodyPr>
            <a:noAutofit/>
          </a:bodyPr>
          <a:lstStyle/>
          <a:p>
            <a:pPr lvl="1">
              <a:buClr>
                <a:schemeClr val="accent4">
                  <a:lumMod val="75000"/>
                </a:schemeClr>
              </a:buClr>
              <a:buFont typeface="Arial"/>
              <a:buChar char="•"/>
            </a:pPr>
            <a:r>
              <a:rPr lang="en-US" sz="3200" dirty="0" smtClean="0"/>
              <a:t>Interpersonal and Leadership Skills</a:t>
            </a:r>
          </a:p>
          <a:p>
            <a:pPr lvl="1">
              <a:buClr>
                <a:schemeClr val="accent4">
                  <a:lumMod val="75000"/>
                </a:schemeClr>
              </a:buClr>
              <a:buFont typeface="Arial"/>
              <a:buChar char="•"/>
            </a:pPr>
            <a:r>
              <a:rPr lang="en-US" sz="3200" dirty="0" smtClean="0"/>
              <a:t>Peer Mentorship and Consultation</a:t>
            </a:r>
          </a:p>
          <a:p>
            <a:pPr lvl="1">
              <a:buClr>
                <a:schemeClr val="accent4">
                  <a:lumMod val="75000"/>
                </a:schemeClr>
              </a:buClr>
              <a:buFont typeface="Arial"/>
              <a:buChar char="•"/>
            </a:pPr>
            <a:r>
              <a:rPr lang="en-US" sz="3200" dirty="0" smtClean="0"/>
              <a:t>Active Problem </a:t>
            </a:r>
            <a:r>
              <a:rPr lang="en-US" sz="3200" dirty="0"/>
              <a:t>S</a:t>
            </a:r>
            <a:r>
              <a:rPr lang="en-US" sz="3200" dirty="0" smtClean="0"/>
              <a:t>olving</a:t>
            </a:r>
          </a:p>
          <a:p>
            <a:pPr lvl="1">
              <a:buClr>
                <a:schemeClr val="accent4">
                  <a:lumMod val="75000"/>
                </a:schemeClr>
              </a:buClr>
              <a:buFont typeface="Arial"/>
              <a:buChar char="•"/>
            </a:pPr>
            <a:r>
              <a:rPr lang="en-US" sz="3200" dirty="0" smtClean="0"/>
              <a:t>Networking and Collaboration</a:t>
            </a:r>
          </a:p>
          <a:p>
            <a:pPr lvl="1">
              <a:buClr>
                <a:schemeClr val="accent4">
                  <a:lumMod val="75000"/>
                </a:schemeClr>
              </a:buClr>
              <a:buFont typeface="Arial"/>
              <a:buChar char="•"/>
            </a:pPr>
            <a:r>
              <a:rPr lang="en-US" sz="3200" dirty="0" smtClean="0"/>
              <a:t>Project Management and </a:t>
            </a:r>
            <a:r>
              <a:rPr lang="en-US" sz="3200" dirty="0" smtClean="0"/>
              <a:t>Organisation</a:t>
            </a:r>
            <a:endParaRPr lang="en-US" sz="3200" dirty="0" smtClean="0"/>
          </a:p>
          <a:p>
            <a:pPr lvl="1">
              <a:buClr>
                <a:schemeClr val="accent4">
                  <a:lumMod val="75000"/>
                </a:schemeClr>
              </a:buClr>
              <a:buFont typeface="Arial"/>
              <a:buChar char="•"/>
            </a:pPr>
            <a:r>
              <a:rPr lang="en-US" sz="3200" dirty="0" smtClean="0"/>
              <a:t>Self-management to Work Effectively </a:t>
            </a:r>
          </a:p>
        </p:txBody>
      </p:sp>
    </p:spTree>
    <p:extLst>
      <p:ext uri="{BB962C8B-B14F-4D97-AF65-F5344CB8AC3E}">
        <p14:creationId xmlns:p14="http://schemas.microsoft.com/office/powerpoint/2010/main" xmlns="" val="403288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2" y="-171450"/>
            <a:ext cx="7305827" cy="1028486"/>
          </a:xfrm>
          <a:prstGeom prst="rect">
            <a:avLst/>
          </a:prstGeom>
        </p:spPr>
        <p:txBody>
          <a:bodyPr vert="horz" wrap="square" lIns="0" tIns="347979" rIns="0" bIns="0" rtlCol="0">
            <a:spAutoFit/>
          </a:bodyPr>
          <a:lstStyle/>
          <a:p>
            <a:pPr marL="506095">
              <a:lnSpc>
                <a:spcPct val="100000"/>
              </a:lnSpc>
            </a:pPr>
            <a:r>
              <a:rPr spc="-5" dirty="0"/>
              <a:t>C</a:t>
            </a:r>
            <a:r>
              <a:rPr spc="-35" dirty="0"/>
              <a:t>R</a:t>
            </a:r>
            <a:r>
              <a:rPr dirty="0"/>
              <a:t>C</a:t>
            </a:r>
            <a:r>
              <a:rPr spc="-15" dirty="0"/>
              <a:t> </a:t>
            </a:r>
            <a:r>
              <a:rPr spc="-5" dirty="0"/>
              <a:t>P</a:t>
            </a:r>
            <a:r>
              <a:rPr spc="-55" dirty="0"/>
              <a:t>r</a:t>
            </a:r>
            <a:r>
              <a:rPr spc="-5" dirty="0"/>
              <a:t>o</a:t>
            </a:r>
            <a:r>
              <a:rPr dirty="0"/>
              <a:t>g</a:t>
            </a:r>
            <a:r>
              <a:rPr spc="-105" dirty="0"/>
              <a:t>r</a:t>
            </a:r>
            <a:r>
              <a:rPr spc="-5" dirty="0"/>
              <a:t>a</a:t>
            </a:r>
            <a:r>
              <a:rPr spc="5" dirty="0"/>
              <a:t>mm</a:t>
            </a:r>
            <a:r>
              <a:rPr dirty="0"/>
              <a:t>e</a:t>
            </a:r>
            <a:r>
              <a:rPr spc="-20" dirty="0"/>
              <a:t> </a:t>
            </a:r>
            <a:r>
              <a:rPr spc="-5" dirty="0"/>
              <a:t>O</a:t>
            </a:r>
            <a:r>
              <a:rPr dirty="0"/>
              <a:t>bjec</a:t>
            </a:r>
            <a:r>
              <a:rPr spc="-20" dirty="0"/>
              <a:t>ti</a:t>
            </a:r>
            <a:r>
              <a:rPr spc="-35" dirty="0"/>
              <a:t>v</a:t>
            </a:r>
            <a:r>
              <a:rPr spc="-10" dirty="0"/>
              <a:t>e</a:t>
            </a:r>
            <a:r>
              <a:rPr dirty="0"/>
              <a:t>s</a:t>
            </a:r>
          </a:p>
        </p:txBody>
      </p:sp>
      <p:sp>
        <p:nvSpPr>
          <p:cNvPr id="3" name="object 3"/>
          <p:cNvSpPr txBox="1"/>
          <p:nvPr/>
        </p:nvSpPr>
        <p:spPr>
          <a:xfrm>
            <a:off x="533400" y="1123950"/>
            <a:ext cx="8020684" cy="3652282"/>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3200" spc="-55" dirty="0">
                <a:latin typeface="Calibri"/>
                <a:cs typeface="Calibri"/>
              </a:rPr>
              <a:t>E</a:t>
            </a:r>
            <a:r>
              <a:rPr sz="3200" spc="-10" dirty="0">
                <a:latin typeface="Calibri"/>
                <a:cs typeface="Calibri"/>
              </a:rPr>
              <a:t>qui</a:t>
            </a:r>
            <a:r>
              <a:rPr sz="3200" dirty="0">
                <a:latin typeface="Calibri"/>
                <a:cs typeface="Calibri"/>
              </a:rPr>
              <a:t>p</a:t>
            </a:r>
            <a:r>
              <a:rPr sz="3200" spc="30" dirty="0">
                <a:latin typeface="Calibri"/>
                <a:cs typeface="Calibri"/>
              </a:rPr>
              <a:t> </a:t>
            </a:r>
            <a:r>
              <a:rPr sz="3200" spc="-45" dirty="0">
                <a:latin typeface="Calibri"/>
                <a:cs typeface="Calibri"/>
              </a:rPr>
              <a:t>s</a:t>
            </a:r>
            <a:r>
              <a:rPr sz="3200" spc="-10" dirty="0">
                <a:latin typeface="Calibri"/>
                <a:cs typeface="Calibri"/>
              </a:rPr>
              <a:t>t</a:t>
            </a:r>
            <a:r>
              <a:rPr sz="3200" spc="-5" dirty="0">
                <a:latin typeface="Calibri"/>
                <a:cs typeface="Calibri"/>
              </a:rPr>
              <a:t>ud</a:t>
            </a:r>
            <a:r>
              <a:rPr sz="3200" dirty="0">
                <a:latin typeface="Calibri"/>
                <a:cs typeface="Calibri"/>
              </a:rPr>
              <a:t>e</a:t>
            </a:r>
            <a:r>
              <a:rPr sz="3200" spc="-30" dirty="0">
                <a:latin typeface="Calibri"/>
                <a:cs typeface="Calibri"/>
              </a:rPr>
              <a:t>n</a:t>
            </a:r>
            <a:r>
              <a:rPr sz="3200" spc="-5" dirty="0">
                <a:latin typeface="Calibri"/>
                <a:cs typeface="Calibri"/>
              </a:rPr>
              <a:t>t</a:t>
            </a:r>
            <a:r>
              <a:rPr sz="3200" dirty="0">
                <a:latin typeface="Calibri"/>
                <a:cs typeface="Calibri"/>
              </a:rPr>
              <a:t>s</a:t>
            </a:r>
            <a:r>
              <a:rPr sz="3200" spc="25" dirty="0">
                <a:latin typeface="Calibri"/>
                <a:cs typeface="Calibri"/>
              </a:rPr>
              <a:t> </a:t>
            </a:r>
            <a:r>
              <a:rPr sz="3200" dirty="0">
                <a:latin typeface="Calibri"/>
                <a:cs typeface="Calibri"/>
              </a:rPr>
              <a:t>w</a:t>
            </a:r>
            <a:r>
              <a:rPr sz="3200" spc="-5" dirty="0">
                <a:latin typeface="Calibri"/>
                <a:cs typeface="Calibri"/>
              </a:rPr>
              <a:t>i</a:t>
            </a:r>
            <a:r>
              <a:rPr sz="3200" spc="-10" dirty="0">
                <a:latin typeface="Calibri"/>
                <a:cs typeface="Calibri"/>
              </a:rPr>
              <a:t>t</a:t>
            </a:r>
            <a:r>
              <a:rPr sz="3200" dirty="0">
                <a:latin typeface="Calibri"/>
                <a:cs typeface="Calibri"/>
              </a:rPr>
              <a:t>h </a:t>
            </a:r>
            <a:r>
              <a:rPr sz="3200" spc="-5" dirty="0">
                <a:latin typeface="Calibri"/>
                <a:cs typeface="Calibri"/>
              </a:rPr>
              <a:t>th</a:t>
            </a:r>
            <a:r>
              <a:rPr sz="3200" dirty="0">
                <a:latin typeface="Calibri"/>
                <a:cs typeface="Calibri"/>
              </a:rPr>
              <a:t>e</a:t>
            </a:r>
            <a:r>
              <a:rPr sz="3200" spc="10" dirty="0">
                <a:latin typeface="Calibri"/>
                <a:cs typeface="Calibri"/>
              </a:rPr>
              <a:t> </a:t>
            </a:r>
            <a:r>
              <a:rPr sz="3200" spc="-5" dirty="0">
                <a:latin typeface="Calibri"/>
                <a:cs typeface="Calibri"/>
              </a:rPr>
              <a:t>skill</a:t>
            </a:r>
            <a:r>
              <a:rPr sz="3200" dirty="0">
                <a:latin typeface="Calibri"/>
                <a:cs typeface="Calibri"/>
              </a:rPr>
              <a:t>s</a:t>
            </a:r>
            <a:r>
              <a:rPr sz="3200" spc="15" dirty="0">
                <a:latin typeface="Calibri"/>
                <a:cs typeface="Calibri"/>
              </a:rPr>
              <a:t> </a:t>
            </a:r>
            <a:r>
              <a:rPr sz="3200" dirty="0">
                <a:latin typeface="Calibri"/>
                <a:cs typeface="Calibri"/>
              </a:rPr>
              <a:t>a</a:t>
            </a:r>
            <a:r>
              <a:rPr sz="3200" spc="-10" dirty="0">
                <a:latin typeface="Calibri"/>
                <a:cs typeface="Calibri"/>
              </a:rPr>
              <a:t>n</a:t>
            </a:r>
            <a:r>
              <a:rPr sz="3200" dirty="0">
                <a:latin typeface="Calibri"/>
                <a:cs typeface="Calibri"/>
              </a:rPr>
              <a:t>d</a:t>
            </a:r>
            <a:r>
              <a:rPr sz="3200" spc="15" dirty="0">
                <a:latin typeface="Calibri"/>
                <a:cs typeface="Calibri"/>
              </a:rPr>
              <a:t> </a:t>
            </a:r>
            <a:r>
              <a:rPr sz="3200" spc="-25" dirty="0">
                <a:latin typeface="Calibri"/>
                <a:cs typeface="Calibri"/>
              </a:rPr>
              <a:t>a</a:t>
            </a:r>
            <a:r>
              <a:rPr sz="3200" spc="-55" dirty="0">
                <a:latin typeface="Calibri"/>
                <a:cs typeface="Calibri"/>
              </a:rPr>
              <a:t>t</a:t>
            </a:r>
            <a:r>
              <a:rPr sz="3200" spc="-10" dirty="0">
                <a:latin typeface="Calibri"/>
                <a:cs typeface="Calibri"/>
              </a:rPr>
              <a:t>t</a:t>
            </a:r>
            <a:r>
              <a:rPr sz="3200" spc="-5" dirty="0">
                <a:latin typeface="Calibri"/>
                <a:cs typeface="Calibri"/>
              </a:rPr>
              <a:t>ribu</a:t>
            </a:r>
            <a:r>
              <a:rPr sz="3200" spc="-50" dirty="0">
                <a:latin typeface="Calibri"/>
                <a:cs typeface="Calibri"/>
              </a:rPr>
              <a:t>t</a:t>
            </a:r>
            <a:r>
              <a:rPr sz="3200" dirty="0">
                <a:latin typeface="Calibri"/>
                <a:cs typeface="Calibri"/>
              </a:rPr>
              <a:t>es</a:t>
            </a:r>
            <a:r>
              <a:rPr sz="3200" spc="25" dirty="0">
                <a:latin typeface="Calibri"/>
                <a:cs typeface="Calibri"/>
              </a:rPr>
              <a:t> </a:t>
            </a:r>
            <a:r>
              <a:rPr sz="3200" spc="-45" dirty="0">
                <a:latin typeface="Calibri"/>
                <a:cs typeface="Calibri"/>
              </a:rPr>
              <a:t>t</a:t>
            </a:r>
            <a:r>
              <a:rPr sz="3200" dirty="0">
                <a:latin typeface="Calibri"/>
                <a:cs typeface="Calibri"/>
              </a:rPr>
              <a:t>o </a:t>
            </a:r>
            <a:r>
              <a:rPr sz="3200" spc="-5" dirty="0">
                <a:latin typeface="Calibri"/>
                <a:cs typeface="Calibri"/>
              </a:rPr>
              <a:t>b</a:t>
            </a:r>
            <a:r>
              <a:rPr sz="3200" dirty="0">
                <a:latin typeface="Calibri"/>
                <a:cs typeface="Calibri"/>
              </a:rPr>
              <a:t>e</a:t>
            </a:r>
            <a:r>
              <a:rPr sz="3200" spc="-5" dirty="0">
                <a:latin typeface="Calibri"/>
                <a:cs typeface="Calibri"/>
              </a:rPr>
              <a:t> p</a:t>
            </a:r>
            <a:r>
              <a:rPr sz="3200" spc="-50" dirty="0">
                <a:latin typeface="Calibri"/>
                <a:cs typeface="Calibri"/>
              </a:rPr>
              <a:t>r</a:t>
            </a:r>
            <a:r>
              <a:rPr sz="3200" dirty="0">
                <a:latin typeface="Calibri"/>
                <a:cs typeface="Calibri"/>
              </a:rPr>
              <a:t>o</a:t>
            </a:r>
            <a:r>
              <a:rPr sz="3200" spc="-5" dirty="0">
                <a:latin typeface="Calibri"/>
                <a:cs typeface="Calibri"/>
              </a:rPr>
              <a:t>du</a:t>
            </a:r>
            <a:r>
              <a:rPr sz="3200" dirty="0">
                <a:latin typeface="Calibri"/>
                <a:cs typeface="Calibri"/>
              </a:rPr>
              <a:t>c</a:t>
            </a:r>
            <a:r>
              <a:rPr sz="3200" spc="-5" dirty="0">
                <a:latin typeface="Calibri"/>
                <a:cs typeface="Calibri"/>
              </a:rPr>
              <a:t>ti</a:t>
            </a:r>
            <a:r>
              <a:rPr sz="3200" spc="-35" dirty="0">
                <a:latin typeface="Calibri"/>
                <a:cs typeface="Calibri"/>
              </a:rPr>
              <a:t>v</a:t>
            </a:r>
            <a:r>
              <a:rPr sz="3200" dirty="0">
                <a:latin typeface="Calibri"/>
                <a:cs typeface="Calibri"/>
              </a:rPr>
              <a:t>e</a:t>
            </a:r>
            <a:r>
              <a:rPr sz="3200" spc="20" dirty="0">
                <a:latin typeface="Calibri"/>
                <a:cs typeface="Calibri"/>
              </a:rPr>
              <a:t> </a:t>
            </a:r>
            <a:r>
              <a:rPr sz="3200" spc="-10" dirty="0">
                <a:latin typeface="Calibri"/>
                <a:cs typeface="Calibri"/>
              </a:rPr>
              <a:t>i</a:t>
            </a:r>
            <a:r>
              <a:rPr sz="3200" dirty="0">
                <a:latin typeface="Calibri"/>
                <a:cs typeface="Calibri"/>
              </a:rPr>
              <a:t>n </a:t>
            </a:r>
            <a:r>
              <a:rPr sz="3200" spc="-5" dirty="0">
                <a:latin typeface="Calibri"/>
                <a:cs typeface="Calibri"/>
              </a:rPr>
              <a:t>th</a:t>
            </a:r>
            <a:r>
              <a:rPr sz="3200" dirty="0">
                <a:latin typeface="Calibri"/>
                <a:cs typeface="Calibri"/>
              </a:rPr>
              <a:t>e</a:t>
            </a:r>
            <a:r>
              <a:rPr sz="3200" spc="5" dirty="0">
                <a:latin typeface="Calibri"/>
                <a:cs typeface="Calibri"/>
              </a:rPr>
              <a:t> </a:t>
            </a:r>
            <a:r>
              <a:rPr sz="3200" spc="-5" dirty="0">
                <a:latin typeface="Calibri"/>
                <a:cs typeface="Calibri"/>
              </a:rPr>
              <a:t>C</a:t>
            </a:r>
            <a:r>
              <a:rPr sz="3200" dirty="0">
                <a:latin typeface="Calibri"/>
                <a:cs typeface="Calibri"/>
              </a:rPr>
              <a:t>e</a:t>
            </a:r>
            <a:r>
              <a:rPr sz="3200" spc="-30" dirty="0">
                <a:latin typeface="Calibri"/>
                <a:cs typeface="Calibri"/>
              </a:rPr>
              <a:t>n</a:t>
            </a:r>
            <a:r>
              <a:rPr sz="3200" spc="-10" dirty="0">
                <a:latin typeface="Calibri"/>
                <a:cs typeface="Calibri"/>
              </a:rPr>
              <a:t>t</a:t>
            </a:r>
            <a:r>
              <a:rPr sz="3200" spc="-40" dirty="0">
                <a:latin typeface="Calibri"/>
                <a:cs typeface="Calibri"/>
              </a:rPr>
              <a:t>r</a:t>
            </a:r>
            <a:r>
              <a:rPr sz="3200" dirty="0">
                <a:latin typeface="Calibri"/>
                <a:cs typeface="Calibri"/>
              </a:rPr>
              <a:t>e</a:t>
            </a:r>
            <a:r>
              <a:rPr sz="3200" spc="-200" dirty="0">
                <a:latin typeface="Calibri"/>
                <a:cs typeface="Calibri"/>
              </a:rPr>
              <a:t>’</a:t>
            </a:r>
            <a:r>
              <a:rPr sz="3200" dirty="0">
                <a:latin typeface="Calibri"/>
                <a:cs typeface="Calibri"/>
              </a:rPr>
              <a:t>s</a:t>
            </a:r>
            <a:r>
              <a:rPr sz="3200" spc="-25" dirty="0">
                <a:latin typeface="Calibri"/>
                <a:cs typeface="Calibri"/>
              </a:rPr>
              <a:t> </a:t>
            </a:r>
            <a:r>
              <a:rPr sz="3200" spc="-10" dirty="0">
                <a:latin typeface="Calibri"/>
                <a:cs typeface="Calibri"/>
              </a:rPr>
              <a:t>f</a:t>
            </a:r>
            <a:r>
              <a:rPr sz="3200" spc="-5" dirty="0">
                <a:latin typeface="Calibri"/>
                <a:cs typeface="Calibri"/>
              </a:rPr>
              <a:t>i</a:t>
            </a:r>
            <a:r>
              <a:rPr sz="3200" dirty="0">
                <a:latin typeface="Calibri"/>
                <a:cs typeface="Calibri"/>
              </a:rPr>
              <a:t>e</a:t>
            </a:r>
            <a:r>
              <a:rPr sz="3200" spc="-5" dirty="0">
                <a:latin typeface="Calibri"/>
                <a:cs typeface="Calibri"/>
              </a:rPr>
              <a:t>ld</a:t>
            </a:r>
            <a:endParaRPr sz="3200" dirty="0">
              <a:latin typeface="Calibri"/>
              <a:cs typeface="Calibri"/>
            </a:endParaRPr>
          </a:p>
          <a:p>
            <a:pPr marL="355600" marR="302895" indent="-342900">
              <a:lnSpc>
                <a:spcPct val="100000"/>
              </a:lnSpc>
              <a:spcBef>
                <a:spcPts val="770"/>
              </a:spcBef>
              <a:buFont typeface="Arial"/>
              <a:buChar char="•"/>
              <a:tabLst>
                <a:tab pos="355600" algn="l"/>
              </a:tabLst>
            </a:pPr>
            <a:r>
              <a:rPr sz="3200" dirty="0">
                <a:latin typeface="Calibri"/>
                <a:cs typeface="Calibri"/>
              </a:rPr>
              <a:t>P</a:t>
            </a:r>
            <a:r>
              <a:rPr sz="3200" spc="-50" dirty="0">
                <a:latin typeface="Calibri"/>
                <a:cs typeface="Calibri"/>
              </a:rPr>
              <a:t>r</a:t>
            </a:r>
            <a:r>
              <a:rPr sz="3200" dirty="0">
                <a:latin typeface="Calibri"/>
                <a:cs typeface="Calibri"/>
              </a:rPr>
              <a:t>o</a:t>
            </a:r>
            <a:r>
              <a:rPr sz="3200" spc="-5" dirty="0">
                <a:latin typeface="Calibri"/>
                <a:cs typeface="Calibri"/>
              </a:rPr>
              <a:t>m</a:t>
            </a:r>
            <a:r>
              <a:rPr sz="3200" dirty="0">
                <a:latin typeface="Calibri"/>
                <a:cs typeface="Calibri"/>
              </a:rPr>
              <a:t>o</a:t>
            </a:r>
            <a:r>
              <a:rPr sz="3200" spc="-45" dirty="0">
                <a:latin typeface="Calibri"/>
                <a:cs typeface="Calibri"/>
              </a:rPr>
              <a:t>t</a:t>
            </a:r>
            <a:r>
              <a:rPr sz="3200" dirty="0">
                <a:latin typeface="Calibri"/>
                <a:cs typeface="Calibri"/>
              </a:rPr>
              <a:t>e</a:t>
            </a:r>
            <a:r>
              <a:rPr sz="3200" spc="-15" dirty="0">
                <a:latin typeface="Calibri"/>
                <a:cs typeface="Calibri"/>
              </a:rPr>
              <a:t> </a:t>
            </a:r>
            <a:r>
              <a:rPr sz="3200" dirty="0">
                <a:latin typeface="Calibri"/>
                <a:cs typeface="Calibri"/>
              </a:rPr>
              <a:t>a</a:t>
            </a:r>
            <a:r>
              <a:rPr sz="3200" spc="5" dirty="0">
                <a:latin typeface="Calibri"/>
                <a:cs typeface="Calibri"/>
              </a:rPr>
              <a:t> </a:t>
            </a:r>
            <a:r>
              <a:rPr sz="3200" spc="-25" dirty="0">
                <a:latin typeface="Calibri"/>
                <a:cs typeface="Calibri"/>
              </a:rPr>
              <a:t>c</a:t>
            </a:r>
            <a:r>
              <a:rPr sz="3200" dirty="0">
                <a:latin typeface="Calibri"/>
                <a:cs typeface="Calibri"/>
              </a:rPr>
              <a:t>oo</a:t>
            </a:r>
            <a:r>
              <a:rPr sz="3200" spc="-5" dirty="0">
                <a:latin typeface="Calibri"/>
                <a:cs typeface="Calibri"/>
              </a:rPr>
              <a:t>p</a:t>
            </a:r>
            <a:r>
              <a:rPr sz="3200" dirty="0">
                <a:latin typeface="Calibri"/>
                <a:cs typeface="Calibri"/>
              </a:rPr>
              <a:t>e</a:t>
            </a:r>
            <a:r>
              <a:rPr sz="3200" spc="-65" dirty="0">
                <a:latin typeface="Calibri"/>
                <a:cs typeface="Calibri"/>
              </a:rPr>
              <a:t>r</a:t>
            </a:r>
            <a:r>
              <a:rPr sz="3200" spc="-25" dirty="0">
                <a:latin typeface="Calibri"/>
                <a:cs typeface="Calibri"/>
              </a:rPr>
              <a:t>a</a:t>
            </a:r>
            <a:r>
              <a:rPr sz="3200" spc="-5" dirty="0">
                <a:latin typeface="Calibri"/>
                <a:cs typeface="Calibri"/>
              </a:rPr>
              <a:t>ti</a:t>
            </a:r>
            <a:r>
              <a:rPr sz="3200" spc="-35" dirty="0">
                <a:latin typeface="Calibri"/>
                <a:cs typeface="Calibri"/>
              </a:rPr>
              <a:t>v</a:t>
            </a:r>
            <a:r>
              <a:rPr sz="3200" dirty="0">
                <a:latin typeface="Calibri"/>
                <a:cs typeface="Calibri"/>
              </a:rPr>
              <a:t>e</a:t>
            </a:r>
            <a:r>
              <a:rPr sz="3200" spc="-30" dirty="0">
                <a:latin typeface="Calibri"/>
                <a:cs typeface="Calibri"/>
              </a:rPr>
              <a:t> </a:t>
            </a:r>
            <a:r>
              <a:rPr sz="3200" dirty="0">
                <a:latin typeface="Calibri"/>
                <a:cs typeface="Calibri"/>
              </a:rPr>
              <a:t>a</a:t>
            </a:r>
            <a:r>
              <a:rPr sz="3200" spc="-5" dirty="0">
                <a:latin typeface="Calibri"/>
                <a:cs typeface="Calibri"/>
              </a:rPr>
              <a:t>pp</a:t>
            </a:r>
            <a:r>
              <a:rPr sz="3200" spc="-50" dirty="0">
                <a:latin typeface="Calibri"/>
                <a:cs typeface="Calibri"/>
              </a:rPr>
              <a:t>r</a:t>
            </a:r>
            <a:r>
              <a:rPr sz="3200" dirty="0">
                <a:latin typeface="Calibri"/>
                <a:cs typeface="Calibri"/>
              </a:rPr>
              <a:t>oach </a:t>
            </a:r>
            <a:r>
              <a:rPr sz="3200" spc="-45" dirty="0">
                <a:latin typeface="Calibri"/>
                <a:cs typeface="Calibri"/>
              </a:rPr>
              <a:t>t</a:t>
            </a:r>
            <a:r>
              <a:rPr sz="3200" dirty="0">
                <a:latin typeface="Calibri"/>
                <a:cs typeface="Calibri"/>
              </a:rPr>
              <a:t>o</a:t>
            </a:r>
            <a:r>
              <a:rPr sz="3200" spc="5" dirty="0">
                <a:latin typeface="Calibri"/>
                <a:cs typeface="Calibri"/>
              </a:rPr>
              <a:t> </a:t>
            </a:r>
            <a:r>
              <a:rPr sz="3200" spc="-40" dirty="0">
                <a:latin typeface="Calibri"/>
                <a:cs typeface="Calibri"/>
              </a:rPr>
              <a:t>r</a:t>
            </a:r>
            <a:r>
              <a:rPr sz="3200" dirty="0">
                <a:latin typeface="Calibri"/>
                <a:cs typeface="Calibri"/>
              </a:rPr>
              <a:t>e</a:t>
            </a:r>
            <a:r>
              <a:rPr sz="3200" spc="-10" dirty="0">
                <a:latin typeface="Calibri"/>
                <a:cs typeface="Calibri"/>
              </a:rPr>
              <a:t>s</a:t>
            </a:r>
            <a:r>
              <a:rPr sz="3200" dirty="0">
                <a:latin typeface="Calibri"/>
                <a:cs typeface="Calibri"/>
              </a:rPr>
              <a:t>ea</a:t>
            </a:r>
            <a:r>
              <a:rPr sz="3200" spc="-50" dirty="0">
                <a:latin typeface="Calibri"/>
                <a:cs typeface="Calibri"/>
              </a:rPr>
              <a:t>r</a:t>
            </a:r>
            <a:r>
              <a:rPr sz="3200" dirty="0">
                <a:latin typeface="Calibri"/>
                <a:cs typeface="Calibri"/>
              </a:rPr>
              <a:t>ch a</a:t>
            </a:r>
            <a:r>
              <a:rPr sz="3200" spc="-10" dirty="0">
                <a:latin typeface="Calibri"/>
                <a:cs typeface="Calibri"/>
              </a:rPr>
              <a:t>n</a:t>
            </a:r>
            <a:r>
              <a:rPr sz="3200" dirty="0">
                <a:latin typeface="Calibri"/>
                <a:cs typeface="Calibri"/>
              </a:rPr>
              <a:t>d</a:t>
            </a:r>
            <a:r>
              <a:rPr sz="3200" spc="15" dirty="0">
                <a:latin typeface="Calibri"/>
                <a:cs typeface="Calibri"/>
              </a:rPr>
              <a:t> </a:t>
            </a:r>
            <a:r>
              <a:rPr sz="3200" dirty="0">
                <a:latin typeface="Calibri"/>
                <a:cs typeface="Calibri"/>
              </a:rPr>
              <a:t>e</a:t>
            </a:r>
            <a:r>
              <a:rPr sz="3200" spc="-5" dirty="0">
                <a:latin typeface="Calibri"/>
                <a:cs typeface="Calibri"/>
              </a:rPr>
              <a:t>du</a:t>
            </a:r>
            <a:r>
              <a:rPr sz="3200" spc="-25" dirty="0">
                <a:latin typeface="Calibri"/>
                <a:cs typeface="Calibri"/>
              </a:rPr>
              <a:t>ca</a:t>
            </a:r>
            <a:r>
              <a:rPr sz="3200" spc="-5" dirty="0">
                <a:latin typeface="Calibri"/>
                <a:cs typeface="Calibri"/>
              </a:rPr>
              <a:t>ti</a:t>
            </a:r>
            <a:r>
              <a:rPr sz="3200" dirty="0">
                <a:latin typeface="Calibri"/>
                <a:cs typeface="Calibri"/>
              </a:rPr>
              <a:t>on </a:t>
            </a:r>
            <a:r>
              <a:rPr sz="3200" spc="-10" dirty="0">
                <a:latin typeface="Calibri"/>
                <a:cs typeface="Calibri"/>
              </a:rPr>
              <a:t>i</a:t>
            </a:r>
            <a:r>
              <a:rPr sz="3200" dirty="0">
                <a:latin typeface="Calibri"/>
                <a:cs typeface="Calibri"/>
              </a:rPr>
              <a:t>n</a:t>
            </a:r>
            <a:r>
              <a:rPr sz="3200" spc="15" dirty="0">
                <a:latin typeface="Calibri"/>
                <a:cs typeface="Calibri"/>
              </a:rPr>
              <a:t> </a:t>
            </a:r>
            <a:r>
              <a:rPr sz="3200" spc="-10" dirty="0">
                <a:latin typeface="Calibri"/>
                <a:cs typeface="Calibri"/>
              </a:rPr>
              <a:t>t</a:t>
            </a:r>
            <a:r>
              <a:rPr sz="3200" spc="-5" dirty="0">
                <a:latin typeface="Calibri"/>
                <a:cs typeface="Calibri"/>
              </a:rPr>
              <a:t>h</a:t>
            </a:r>
            <a:r>
              <a:rPr sz="3200" dirty="0">
                <a:latin typeface="Calibri"/>
                <a:cs typeface="Calibri"/>
              </a:rPr>
              <a:t>e</a:t>
            </a:r>
            <a:r>
              <a:rPr sz="3200" spc="-5" dirty="0">
                <a:latin typeface="Calibri"/>
                <a:cs typeface="Calibri"/>
              </a:rPr>
              <a:t> C</a:t>
            </a:r>
            <a:r>
              <a:rPr sz="3200" dirty="0">
                <a:latin typeface="Calibri"/>
                <a:cs typeface="Calibri"/>
              </a:rPr>
              <a:t>e</a:t>
            </a:r>
            <a:r>
              <a:rPr sz="3200" spc="-30" dirty="0">
                <a:latin typeface="Calibri"/>
                <a:cs typeface="Calibri"/>
              </a:rPr>
              <a:t>n</a:t>
            </a:r>
            <a:r>
              <a:rPr sz="3200" spc="-10" dirty="0">
                <a:latin typeface="Calibri"/>
                <a:cs typeface="Calibri"/>
              </a:rPr>
              <a:t>t</a:t>
            </a:r>
            <a:r>
              <a:rPr sz="3200" spc="-40" dirty="0">
                <a:latin typeface="Calibri"/>
                <a:cs typeface="Calibri"/>
              </a:rPr>
              <a:t>r</a:t>
            </a:r>
            <a:r>
              <a:rPr sz="3200" dirty="0">
                <a:latin typeface="Calibri"/>
                <a:cs typeface="Calibri"/>
              </a:rPr>
              <a:t>e</a:t>
            </a:r>
            <a:r>
              <a:rPr sz="3200" spc="-200" dirty="0">
                <a:latin typeface="Calibri"/>
                <a:cs typeface="Calibri"/>
              </a:rPr>
              <a:t>’</a:t>
            </a:r>
            <a:r>
              <a:rPr sz="3200" dirty="0">
                <a:latin typeface="Calibri"/>
                <a:cs typeface="Calibri"/>
              </a:rPr>
              <a:t>s</a:t>
            </a:r>
            <a:r>
              <a:rPr sz="3200" spc="-10" dirty="0">
                <a:latin typeface="Calibri"/>
                <a:cs typeface="Calibri"/>
              </a:rPr>
              <a:t> f</a:t>
            </a:r>
            <a:r>
              <a:rPr sz="3200" spc="-5" dirty="0">
                <a:latin typeface="Calibri"/>
                <a:cs typeface="Calibri"/>
              </a:rPr>
              <a:t>i</a:t>
            </a:r>
            <a:r>
              <a:rPr sz="3200" dirty="0">
                <a:latin typeface="Calibri"/>
                <a:cs typeface="Calibri"/>
              </a:rPr>
              <a:t>e</a:t>
            </a:r>
            <a:r>
              <a:rPr sz="3200" spc="-5" dirty="0">
                <a:latin typeface="Calibri"/>
                <a:cs typeface="Calibri"/>
              </a:rPr>
              <a:t>ld</a:t>
            </a:r>
            <a:endParaRPr sz="3200" dirty="0">
              <a:latin typeface="Calibri"/>
              <a:cs typeface="Calibri"/>
            </a:endParaRPr>
          </a:p>
          <a:p>
            <a:pPr marL="355600" marR="30480" indent="-342900">
              <a:lnSpc>
                <a:spcPct val="100000"/>
              </a:lnSpc>
              <a:spcBef>
                <a:spcPts val="770"/>
              </a:spcBef>
              <a:buFont typeface="Arial"/>
              <a:buChar char="•"/>
              <a:tabLst>
                <a:tab pos="355600" algn="l"/>
              </a:tabLst>
            </a:pPr>
            <a:r>
              <a:rPr sz="3200" spc="-5" dirty="0">
                <a:latin typeface="Calibri"/>
                <a:cs typeface="Calibri"/>
              </a:rPr>
              <a:t>Ensu</a:t>
            </a:r>
            <a:r>
              <a:rPr sz="3200" spc="-40" dirty="0">
                <a:latin typeface="Calibri"/>
                <a:cs typeface="Calibri"/>
              </a:rPr>
              <a:t>r</a:t>
            </a:r>
            <a:r>
              <a:rPr sz="3200" dirty="0">
                <a:latin typeface="Calibri"/>
                <a:cs typeface="Calibri"/>
              </a:rPr>
              <a:t>e</a:t>
            </a:r>
            <a:r>
              <a:rPr sz="3200" spc="5" dirty="0">
                <a:latin typeface="Calibri"/>
                <a:cs typeface="Calibri"/>
              </a:rPr>
              <a:t> </a:t>
            </a:r>
            <a:r>
              <a:rPr sz="3200" spc="-10" dirty="0">
                <a:latin typeface="Calibri"/>
                <a:cs typeface="Calibri"/>
              </a:rPr>
              <a:t>t</a:t>
            </a:r>
            <a:r>
              <a:rPr sz="3200" spc="-5" dirty="0">
                <a:latin typeface="Calibri"/>
                <a:cs typeface="Calibri"/>
              </a:rPr>
              <a:t>h</a:t>
            </a:r>
            <a:r>
              <a:rPr sz="3200" spc="-25" dirty="0">
                <a:latin typeface="Calibri"/>
                <a:cs typeface="Calibri"/>
              </a:rPr>
              <a:t>a</a:t>
            </a:r>
            <a:r>
              <a:rPr sz="3200" dirty="0">
                <a:latin typeface="Calibri"/>
                <a:cs typeface="Calibri"/>
              </a:rPr>
              <a:t>t </a:t>
            </a:r>
            <a:r>
              <a:rPr sz="3200" spc="-5" dirty="0">
                <a:latin typeface="Calibri"/>
                <a:cs typeface="Calibri"/>
              </a:rPr>
              <a:t>th</a:t>
            </a:r>
            <a:r>
              <a:rPr sz="3200" dirty="0">
                <a:latin typeface="Calibri"/>
                <a:cs typeface="Calibri"/>
              </a:rPr>
              <a:t>e</a:t>
            </a:r>
            <a:r>
              <a:rPr sz="3200" spc="5" dirty="0">
                <a:latin typeface="Calibri"/>
                <a:cs typeface="Calibri"/>
              </a:rPr>
              <a:t> </a:t>
            </a:r>
            <a:r>
              <a:rPr sz="3200" spc="-75" dirty="0">
                <a:latin typeface="Calibri"/>
                <a:cs typeface="Calibri"/>
              </a:rPr>
              <a:t>P</a:t>
            </a:r>
            <a:r>
              <a:rPr sz="3200" dirty="0">
                <a:latin typeface="Calibri"/>
                <a:cs typeface="Calibri"/>
              </a:rPr>
              <a:t>a</a:t>
            </a:r>
            <a:r>
              <a:rPr sz="3200" spc="-5" dirty="0">
                <a:latin typeface="Calibri"/>
                <a:cs typeface="Calibri"/>
              </a:rPr>
              <a:t>rti</a:t>
            </a:r>
            <a:r>
              <a:rPr sz="3200" dirty="0">
                <a:latin typeface="Calibri"/>
                <a:cs typeface="Calibri"/>
              </a:rPr>
              <a:t>es w</a:t>
            </a:r>
            <a:r>
              <a:rPr sz="3200" spc="-5" dirty="0">
                <a:latin typeface="Calibri"/>
                <a:cs typeface="Calibri"/>
              </a:rPr>
              <a:t>i</a:t>
            </a:r>
            <a:r>
              <a:rPr sz="3200" spc="-10" dirty="0">
                <a:latin typeface="Calibri"/>
                <a:cs typeface="Calibri"/>
              </a:rPr>
              <a:t>t</a:t>
            </a:r>
            <a:r>
              <a:rPr sz="3200" dirty="0">
                <a:latin typeface="Calibri"/>
                <a:cs typeface="Calibri"/>
              </a:rPr>
              <a:t>h</a:t>
            </a:r>
            <a:r>
              <a:rPr sz="3200" spc="15" dirty="0">
                <a:latin typeface="Calibri"/>
                <a:cs typeface="Calibri"/>
              </a:rPr>
              <a:t> </a:t>
            </a:r>
            <a:r>
              <a:rPr sz="3200" spc="-10" dirty="0">
                <a:latin typeface="Calibri"/>
                <a:cs typeface="Calibri"/>
              </a:rPr>
              <a:t>t</a:t>
            </a:r>
            <a:r>
              <a:rPr sz="3200" spc="-5" dirty="0">
                <a:latin typeface="Calibri"/>
                <a:cs typeface="Calibri"/>
              </a:rPr>
              <a:t>h</a:t>
            </a:r>
            <a:r>
              <a:rPr sz="3200" dirty="0">
                <a:latin typeface="Calibri"/>
                <a:cs typeface="Calibri"/>
              </a:rPr>
              <a:t>e</a:t>
            </a:r>
            <a:r>
              <a:rPr sz="3200" spc="-10" dirty="0">
                <a:latin typeface="Calibri"/>
                <a:cs typeface="Calibri"/>
              </a:rPr>
              <a:t>i</a:t>
            </a:r>
            <a:r>
              <a:rPr sz="3200" dirty="0">
                <a:latin typeface="Calibri"/>
                <a:cs typeface="Calibri"/>
              </a:rPr>
              <a:t>r</a:t>
            </a:r>
            <a:r>
              <a:rPr sz="3200" spc="5" dirty="0">
                <a:latin typeface="Calibri"/>
                <a:cs typeface="Calibri"/>
              </a:rPr>
              <a:t> </a:t>
            </a:r>
            <a:r>
              <a:rPr sz="3200" spc="-5" dirty="0">
                <a:latin typeface="Calibri"/>
                <a:cs typeface="Calibri"/>
              </a:rPr>
              <a:t>di</a:t>
            </a:r>
            <a:r>
              <a:rPr sz="3200" spc="-45" dirty="0">
                <a:latin typeface="Calibri"/>
                <a:cs typeface="Calibri"/>
              </a:rPr>
              <a:t>f</a:t>
            </a:r>
            <a:r>
              <a:rPr sz="3200" spc="-90" dirty="0">
                <a:latin typeface="Calibri"/>
                <a:cs typeface="Calibri"/>
              </a:rPr>
              <a:t>f</a:t>
            </a:r>
            <a:r>
              <a:rPr sz="3200" dirty="0">
                <a:latin typeface="Calibri"/>
                <a:cs typeface="Calibri"/>
              </a:rPr>
              <a:t>e</a:t>
            </a:r>
            <a:r>
              <a:rPr sz="3200" spc="-5" dirty="0">
                <a:latin typeface="Calibri"/>
                <a:cs typeface="Calibri"/>
              </a:rPr>
              <a:t>ring di</a:t>
            </a:r>
            <a:r>
              <a:rPr sz="3200" spc="-10" dirty="0">
                <a:latin typeface="Calibri"/>
                <a:cs typeface="Calibri"/>
              </a:rPr>
              <a:t>s</a:t>
            </a:r>
            <a:r>
              <a:rPr sz="3200" dirty="0">
                <a:latin typeface="Calibri"/>
                <a:cs typeface="Calibri"/>
              </a:rPr>
              <a:t>c</a:t>
            </a:r>
            <a:r>
              <a:rPr sz="3200" spc="-5" dirty="0">
                <a:latin typeface="Calibri"/>
                <a:cs typeface="Calibri"/>
              </a:rPr>
              <a:t>iplin</a:t>
            </a:r>
            <a:r>
              <a:rPr sz="3200" dirty="0">
                <a:latin typeface="Calibri"/>
                <a:cs typeface="Calibri"/>
              </a:rPr>
              <a:t>es</a:t>
            </a:r>
            <a:r>
              <a:rPr sz="3200" spc="25" dirty="0">
                <a:latin typeface="Calibri"/>
                <a:cs typeface="Calibri"/>
              </a:rPr>
              <a:t> </a:t>
            </a:r>
            <a:r>
              <a:rPr sz="3200" dirty="0">
                <a:latin typeface="Calibri"/>
                <a:cs typeface="Calibri"/>
              </a:rPr>
              <a:t>a</a:t>
            </a:r>
            <a:r>
              <a:rPr sz="3200" spc="-10" dirty="0">
                <a:latin typeface="Calibri"/>
                <a:cs typeface="Calibri"/>
              </a:rPr>
              <a:t>n</a:t>
            </a:r>
            <a:r>
              <a:rPr sz="3200" dirty="0">
                <a:latin typeface="Calibri"/>
                <a:cs typeface="Calibri"/>
              </a:rPr>
              <a:t>d</a:t>
            </a:r>
            <a:r>
              <a:rPr sz="3200" spc="15" dirty="0">
                <a:latin typeface="Calibri"/>
                <a:cs typeface="Calibri"/>
              </a:rPr>
              <a:t> </a:t>
            </a:r>
            <a:r>
              <a:rPr sz="3200" spc="-5" dirty="0">
                <a:latin typeface="Calibri"/>
                <a:cs typeface="Calibri"/>
              </a:rPr>
              <a:t>b</a:t>
            </a:r>
            <a:r>
              <a:rPr sz="3200" dirty="0">
                <a:latin typeface="Calibri"/>
                <a:cs typeface="Calibri"/>
              </a:rPr>
              <a:t>ac</a:t>
            </a:r>
            <a:r>
              <a:rPr sz="3200" spc="-5" dirty="0">
                <a:latin typeface="Calibri"/>
                <a:cs typeface="Calibri"/>
              </a:rPr>
              <a:t>k</a:t>
            </a:r>
            <a:r>
              <a:rPr sz="3200" dirty="0">
                <a:latin typeface="Calibri"/>
                <a:cs typeface="Calibri"/>
              </a:rPr>
              <a:t>g</a:t>
            </a:r>
            <a:r>
              <a:rPr sz="3200" spc="-50" dirty="0">
                <a:latin typeface="Calibri"/>
                <a:cs typeface="Calibri"/>
              </a:rPr>
              <a:t>r</a:t>
            </a:r>
            <a:r>
              <a:rPr sz="3200" dirty="0">
                <a:latin typeface="Calibri"/>
                <a:cs typeface="Calibri"/>
              </a:rPr>
              <a:t>o</a:t>
            </a:r>
            <a:r>
              <a:rPr sz="3200" spc="-5" dirty="0">
                <a:latin typeface="Calibri"/>
                <a:cs typeface="Calibri"/>
              </a:rPr>
              <a:t>und</a:t>
            </a:r>
            <a:r>
              <a:rPr sz="3200" dirty="0">
                <a:latin typeface="Calibri"/>
                <a:cs typeface="Calibri"/>
              </a:rPr>
              <a:t>s</a:t>
            </a:r>
            <a:r>
              <a:rPr sz="3200" spc="15" dirty="0">
                <a:latin typeface="Calibri"/>
                <a:cs typeface="Calibri"/>
              </a:rPr>
              <a:t> </a:t>
            </a:r>
            <a:r>
              <a:rPr sz="3200" dirty="0">
                <a:latin typeface="Calibri"/>
                <a:cs typeface="Calibri"/>
              </a:rPr>
              <a:t>a</a:t>
            </a:r>
            <a:r>
              <a:rPr sz="3200" spc="-10" dirty="0">
                <a:latin typeface="Calibri"/>
                <a:cs typeface="Calibri"/>
              </a:rPr>
              <a:t>d</a:t>
            </a:r>
            <a:r>
              <a:rPr sz="3200" dirty="0">
                <a:latin typeface="Calibri"/>
                <a:cs typeface="Calibri"/>
              </a:rPr>
              <a:t>d </a:t>
            </a:r>
            <a:r>
              <a:rPr sz="3200" spc="-45" dirty="0">
                <a:latin typeface="Calibri"/>
                <a:cs typeface="Calibri"/>
              </a:rPr>
              <a:t>v</a:t>
            </a:r>
            <a:r>
              <a:rPr sz="3200" dirty="0">
                <a:latin typeface="Calibri"/>
                <a:cs typeface="Calibri"/>
              </a:rPr>
              <a:t>a</a:t>
            </a:r>
            <a:r>
              <a:rPr sz="3200" spc="-5" dirty="0">
                <a:latin typeface="Calibri"/>
                <a:cs typeface="Calibri"/>
              </a:rPr>
              <a:t>lu</a:t>
            </a:r>
            <a:r>
              <a:rPr sz="3200" dirty="0">
                <a:latin typeface="Calibri"/>
                <a:cs typeface="Calibri"/>
              </a:rPr>
              <a:t>e</a:t>
            </a:r>
            <a:r>
              <a:rPr sz="3200" spc="5" dirty="0">
                <a:latin typeface="Calibri"/>
                <a:cs typeface="Calibri"/>
              </a:rPr>
              <a:t> </a:t>
            </a:r>
            <a:r>
              <a:rPr sz="3200" spc="-45" dirty="0">
                <a:latin typeface="Calibri"/>
                <a:cs typeface="Calibri"/>
              </a:rPr>
              <a:t>t</a:t>
            </a:r>
            <a:r>
              <a:rPr sz="3200" dirty="0">
                <a:latin typeface="Calibri"/>
                <a:cs typeface="Calibri"/>
              </a:rPr>
              <a:t>o</a:t>
            </a:r>
            <a:r>
              <a:rPr sz="3200" spc="5" dirty="0">
                <a:latin typeface="Calibri"/>
                <a:cs typeface="Calibri"/>
              </a:rPr>
              <a:t> </a:t>
            </a:r>
            <a:r>
              <a:rPr sz="3200" dirty="0">
                <a:latin typeface="Calibri"/>
                <a:cs typeface="Calibri"/>
              </a:rPr>
              <a:t>each o</a:t>
            </a:r>
            <a:r>
              <a:rPr sz="3200" spc="-10" dirty="0">
                <a:latin typeface="Calibri"/>
                <a:cs typeface="Calibri"/>
              </a:rPr>
              <a:t>t</a:t>
            </a:r>
            <a:r>
              <a:rPr sz="3200" spc="-5" dirty="0">
                <a:latin typeface="Calibri"/>
                <a:cs typeface="Calibri"/>
              </a:rPr>
              <a:t>h</a:t>
            </a:r>
            <a:r>
              <a:rPr sz="3200" dirty="0">
                <a:latin typeface="Calibri"/>
                <a:cs typeface="Calibri"/>
              </a:rPr>
              <a: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8782" y="743376"/>
            <a:ext cx="3038139" cy="3233568"/>
          </a:xfrm>
        </p:spPr>
        <p:txBody>
          <a:bodyPr>
            <a:normAutofit/>
          </a:bodyPr>
          <a:lstStyle/>
          <a:p>
            <a:pPr marL="0" indent="0">
              <a:lnSpc>
                <a:spcPct val="150000"/>
              </a:lnSpc>
              <a:buNone/>
            </a:pPr>
            <a:r>
              <a:rPr lang="en-AU" sz="2000" dirty="0" smtClean="0">
                <a:solidFill>
                  <a:srgbClr val="000000"/>
                </a:solidFill>
              </a:rPr>
              <a:t>PhD student mental health:</a:t>
            </a:r>
          </a:p>
          <a:p>
            <a:pPr>
              <a:lnSpc>
                <a:spcPct val="150000"/>
              </a:lnSpc>
              <a:buClr>
                <a:schemeClr val="accent4">
                  <a:lumMod val="75000"/>
                </a:schemeClr>
              </a:buClr>
            </a:pPr>
            <a:r>
              <a:rPr lang="en-AU" sz="2000" b="1" dirty="0" smtClean="0">
                <a:solidFill>
                  <a:srgbClr val="809EC2"/>
                </a:solidFill>
              </a:rPr>
              <a:t>50% </a:t>
            </a:r>
            <a:r>
              <a:rPr lang="en-AU" sz="2000" dirty="0" smtClean="0">
                <a:solidFill>
                  <a:srgbClr val="000000"/>
                </a:solidFill>
              </a:rPr>
              <a:t>experience </a:t>
            </a:r>
            <a:r>
              <a:rPr lang="en-AU" sz="2000" b="1" dirty="0" smtClean="0">
                <a:solidFill>
                  <a:srgbClr val="809EC2"/>
                </a:solidFill>
              </a:rPr>
              <a:t>psychological distress </a:t>
            </a:r>
            <a:r>
              <a:rPr lang="en-AU" sz="2000" b="1" dirty="0" smtClean="0">
                <a:solidFill>
                  <a:srgbClr val="000000"/>
                </a:solidFill>
              </a:rPr>
              <a:t/>
            </a:r>
            <a:br>
              <a:rPr lang="en-AU" sz="2000" b="1" dirty="0" smtClean="0">
                <a:solidFill>
                  <a:srgbClr val="000000"/>
                </a:solidFill>
              </a:rPr>
            </a:br>
            <a:endParaRPr lang="en-AU" sz="2000" b="1" dirty="0" smtClean="0">
              <a:solidFill>
                <a:srgbClr val="000000"/>
              </a:solidFill>
            </a:endParaRPr>
          </a:p>
          <a:p>
            <a:pPr>
              <a:lnSpc>
                <a:spcPct val="150000"/>
              </a:lnSpc>
              <a:buClr>
                <a:schemeClr val="accent4">
                  <a:lumMod val="75000"/>
                </a:schemeClr>
              </a:buClr>
            </a:pPr>
            <a:r>
              <a:rPr lang="en-AU" sz="2000" b="1" dirty="0" smtClean="0">
                <a:solidFill>
                  <a:srgbClr val="809EC2"/>
                </a:solidFill>
              </a:rPr>
              <a:t>30%</a:t>
            </a:r>
            <a:r>
              <a:rPr lang="en-AU" sz="2000" dirty="0" smtClean="0">
                <a:solidFill>
                  <a:srgbClr val="000000"/>
                </a:solidFill>
              </a:rPr>
              <a:t> are at </a:t>
            </a:r>
            <a:r>
              <a:rPr lang="en-AU" sz="2000" dirty="0">
                <a:solidFill>
                  <a:srgbClr val="000000"/>
                </a:solidFill>
              </a:rPr>
              <a:t>risk of </a:t>
            </a:r>
            <a:r>
              <a:rPr lang="en-AU" sz="2000" b="1" dirty="0" smtClean="0">
                <a:solidFill>
                  <a:srgbClr val="809EC2"/>
                </a:solidFill>
              </a:rPr>
              <a:t>depression and anxiety</a:t>
            </a:r>
          </a:p>
          <a:p>
            <a:endParaRPr lang="en-AU" sz="2800" dirty="0"/>
          </a:p>
        </p:txBody>
      </p:sp>
      <p:pic>
        <p:nvPicPr>
          <p:cNvPr id="7" name="Picture 6" descr="Screen Shot 2017-05-18 at 2.04.00 P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7368" y="1019089"/>
            <a:ext cx="5275985" cy="2675090"/>
          </a:xfrm>
          <a:prstGeom prst="rect">
            <a:avLst/>
          </a:prstGeom>
        </p:spPr>
      </p:pic>
    </p:spTree>
    <p:extLst>
      <p:ext uri="{BB962C8B-B14F-4D97-AF65-F5344CB8AC3E}">
        <p14:creationId xmlns:p14="http://schemas.microsoft.com/office/powerpoint/2010/main" xmlns="" val="3821562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alphaModFix amt="90000"/>
          </a:blip>
          <a:srcRect l="58555" t="1796" b="34799"/>
          <a:stretch/>
        </p:blipFill>
        <p:spPr>
          <a:xfrm>
            <a:off x="551460" y="350907"/>
            <a:ext cx="8120512" cy="4219236"/>
          </a:xfrm>
          <a:prstGeom prst="rect">
            <a:avLst/>
          </a:prstGeom>
          <a:ln>
            <a:solidFill>
              <a:srgbClr val="4B9EFD"/>
            </a:solidFill>
          </a:ln>
        </p:spPr>
      </p:pic>
    </p:spTree>
    <p:extLst>
      <p:ext uri="{BB962C8B-B14F-4D97-AF65-F5344CB8AC3E}">
        <p14:creationId xmlns:p14="http://schemas.microsoft.com/office/powerpoint/2010/main" xmlns="" val="1315542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67" y="447448"/>
            <a:ext cx="3939514" cy="857250"/>
          </a:xfrm>
        </p:spPr>
        <p:txBody>
          <a:bodyPr/>
          <a:lstStyle/>
          <a:p>
            <a:r>
              <a:rPr lang="en-US" dirty="0" smtClean="0"/>
              <a:t>Session Format</a:t>
            </a:r>
            <a:endParaRPr lang="en-US" dirty="0"/>
          </a:p>
        </p:txBody>
      </p:sp>
      <p:grpSp>
        <p:nvGrpSpPr>
          <p:cNvPr id="4" name="Group 25"/>
          <p:cNvGrpSpPr/>
          <p:nvPr/>
        </p:nvGrpSpPr>
        <p:grpSpPr>
          <a:xfrm>
            <a:off x="589954" y="2787944"/>
            <a:ext cx="7894905" cy="444712"/>
            <a:chOff x="589953" y="3952178"/>
            <a:chExt cx="7894905" cy="592950"/>
          </a:xfrm>
        </p:grpSpPr>
        <p:cxnSp>
          <p:nvCxnSpPr>
            <p:cNvPr id="10" name="Straight Connector 9"/>
            <p:cNvCxnSpPr/>
            <p:nvPr/>
          </p:nvCxnSpPr>
          <p:spPr>
            <a:xfrm>
              <a:off x="868235" y="3952178"/>
              <a:ext cx="733834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89953" y="4052685"/>
              <a:ext cx="556563" cy="492443"/>
            </a:xfrm>
            <a:prstGeom prst="rect">
              <a:avLst/>
            </a:prstGeom>
            <a:noFill/>
          </p:spPr>
          <p:txBody>
            <a:bodyPr wrap="none" rtlCol="0">
              <a:spAutoFit/>
            </a:bodyPr>
            <a:lstStyle/>
            <a:p>
              <a:r>
                <a:rPr lang="en-US" dirty="0" smtClean="0"/>
                <a:t>0 hr</a:t>
              </a:r>
              <a:endParaRPr lang="en-US" dirty="0"/>
            </a:p>
          </p:txBody>
        </p:sp>
        <p:sp>
          <p:nvSpPr>
            <p:cNvPr id="12" name="TextBox 11"/>
            <p:cNvSpPr txBox="1"/>
            <p:nvPr/>
          </p:nvSpPr>
          <p:spPr>
            <a:xfrm>
              <a:off x="7928295" y="4052685"/>
              <a:ext cx="556563" cy="492443"/>
            </a:xfrm>
            <a:prstGeom prst="rect">
              <a:avLst/>
            </a:prstGeom>
            <a:noFill/>
          </p:spPr>
          <p:txBody>
            <a:bodyPr wrap="none" rtlCol="0">
              <a:spAutoFit/>
            </a:bodyPr>
            <a:lstStyle/>
            <a:p>
              <a:r>
                <a:rPr lang="en-US" dirty="0"/>
                <a:t>2</a:t>
              </a:r>
              <a:r>
                <a:rPr lang="en-US" dirty="0" smtClean="0"/>
                <a:t> hr</a:t>
              </a:r>
              <a:endParaRPr lang="en-US" dirty="0"/>
            </a:p>
          </p:txBody>
        </p:sp>
        <p:sp>
          <p:nvSpPr>
            <p:cNvPr id="13" name="TextBox 12"/>
            <p:cNvSpPr txBox="1"/>
            <p:nvPr/>
          </p:nvSpPr>
          <p:spPr>
            <a:xfrm>
              <a:off x="4293043" y="4049529"/>
              <a:ext cx="556563" cy="492443"/>
            </a:xfrm>
            <a:prstGeom prst="rect">
              <a:avLst/>
            </a:prstGeom>
            <a:noFill/>
          </p:spPr>
          <p:txBody>
            <a:bodyPr wrap="none" rtlCol="0">
              <a:spAutoFit/>
            </a:bodyPr>
            <a:lstStyle/>
            <a:p>
              <a:r>
                <a:rPr lang="en-US" dirty="0"/>
                <a:t>1</a:t>
              </a:r>
              <a:r>
                <a:rPr lang="en-US" dirty="0" smtClean="0"/>
                <a:t> hr</a:t>
              </a:r>
              <a:endParaRPr lang="en-US" dirty="0"/>
            </a:p>
          </p:txBody>
        </p:sp>
        <p:sp>
          <p:nvSpPr>
            <p:cNvPr id="14" name="TextBox 13"/>
            <p:cNvSpPr txBox="1"/>
            <p:nvPr/>
          </p:nvSpPr>
          <p:spPr>
            <a:xfrm>
              <a:off x="6077337" y="4049529"/>
              <a:ext cx="730864" cy="492443"/>
            </a:xfrm>
            <a:prstGeom prst="rect">
              <a:avLst/>
            </a:prstGeom>
            <a:noFill/>
          </p:spPr>
          <p:txBody>
            <a:bodyPr wrap="none" rtlCol="0">
              <a:spAutoFit/>
            </a:bodyPr>
            <a:lstStyle/>
            <a:p>
              <a:r>
                <a:rPr lang="en-US" dirty="0" smtClean="0"/>
                <a:t>1.5 hr</a:t>
              </a:r>
              <a:endParaRPr lang="en-US" dirty="0"/>
            </a:p>
          </p:txBody>
        </p:sp>
        <p:sp>
          <p:nvSpPr>
            <p:cNvPr id="15" name="TextBox 14"/>
            <p:cNvSpPr txBox="1"/>
            <p:nvPr/>
          </p:nvSpPr>
          <p:spPr>
            <a:xfrm>
              <a:off x="2266614" y="4052685"/>
              <a:ext cx="730864" cy="492443"/>
            </a:xfrm>
            <a:prstGeom prst="rect">
              <a:avLst/>
            </a:prstGeom>
            <a:noFill/>
          </p:spPr>
          <p:txBody>
            <a:bodyPr wrap="none" rtlCol="0">
              <a:spAutoFit/>
            </a:bodyPr>
            <a:lstStyle/>
            <a:p>
              <a:r>
                <a:rPr lang="en-US" dirty="0" smtClean="0"/>
                <a:t>0.5 hr</a:t>
              </a:r>
              <a:endParaRPr lang="en-US" dirty="0"/>
            </a:p>
          </p:txBody>
        </p:sp>
      </p:grpSp>
      <p:sp>
        <p:nvSpPr>
          <p:cNvPr id="16" name="Rectangle 15"/>
          <p:cNvSpPr/>
          <p:nvPr/>
        </p:nvSpPr>
        <p:spPr>
          <a:xfrm>
            <a:off x="868236" y="2065175"/>
            <a:ext cx="1623546" cy="495642"/>
          </a:xfrm>
          <a:prstGeom prst="rect">
            <a:avLst/>
          </a:prstGeom>
          <a:solidFill>
            <a:srgbClr val="4B9EFD"/>
          </a:solidFill>
          <a:ln>
            <a:solidFill>
              <a:srgbClr val="4B9EF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773168" y="2065175"/>
            <a:ext cx="1623546" cy="495642"/>
          </a:xfrm>
          <a:prstGeom prst="rect">
            <a:avLst/>
          </a:prstGeom>
          <a:solidFill>
            <a:srgbClr val="4B9EFD"/>
          </a:solidFill>
          <a:ln>
            <a:solidFill>
              <a:srgbClr val="4B9EF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676316" y="2065175"/>
            <a:ext cx="1623546" cy="495642"/>
          </a:xfrm>
          <a:prstGeom prst="rect">
            <a:avLst/>
          </a:prstGeom>
          <a:solidFill>
            <a:srgbClr val="4B9EFD"/>
          </a:solidFill>
          <a:ln>
            <a:solidFill>
              <a:srgbClr val="4B9EF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583032" y="2065175"/>
            <a:ext cx="1623546" cy="495642"/>
          </a:xfrm>
          <a:prstGeom prst="rect">
            <a:avLst/>
          </a:prstGeom>
          <a:solidFill>
            <a:srgbClr val="4B9EFD"/>
          </a:solidFill>
          <a:ln>
            <a:solidFill>
              <a:srgbClr val="4B9EF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2491782" y="2065175"/>
            <a:ext cx="281386" cy="495642"/>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1" name="Rectangle 20"/>
          <p:cNvSpPr/>
          <p:nvPr/>
        </p:nvSpPr>
        <p:spPr>
          <a:xfrm>
            <a:off x="4396714" y="2065175"/>
            <a:ext cx="281386" cy="495642"/>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2" name="Rectangle 21"/>
          <p:cNvSpPr/>
          <p:nvPr/>
        </p:nvSpPr>
        <p:spPr>
          <a:xfrm>
            <a:off x="6301646" y="2065175"/>
            <a:ext cx="281386" cy="495642"/>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grpSp>
        <p:nvGrpSpPr>
          <p:cNvPr id="5" name="Group 4"/>
          <p:cNvGrpSpPr/>
          <p:nvPr/>
        </p:nvGrpSpPr>
        <p:grpSpPr>
          <a:xfrm>
            <a:off x="1146517" y="3761718"/>
            <a:ext cx="2967843" cy="398194"/>
            <a:chOff x="868235" y="3761718"/>
            <a:chExt cx="2967843" cy="398194"/>
          </a:xfrm>
        </p:grpSpPr>
        <p:sp>
          <p:nvSpPr>
            <p:cNvPr id="28" name="Rectangle 27"/>
            <p:cNvSpPr/>
            <p:nvPr/>
          </p:nvSpPr>
          <p:spPr>
            <a:xfrm>
              <a:off x="868235" y="3761718"/>
              <a:ext cx="474680" cy="355968"/>
            </a:xfrm>
            <a:prstGeom prst="rect">
              <a:avLst/>
            </a:prstGeom>
            <a:solidFill>
              <a:srgbClr val="4B9EFD"/>
            </a:solidFill>
            <a:ln>
              <a:solidFill>
                <a:srgbClr val="4B9EF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1444640" y="3790580"/>
              <a:ext cx="2391438" cy="369332"/>
            </a:xfrm>
            <a:prstGeom prst="rect">
              <a:avLst/>
            </a:prstGeom>
            <a:noFill/>
          </p:spPr>
          <p:txBody>
            <a:bodyPr wrap="none" rtlCol="0">
              <a:spAutoFit/>
            </a:bodyPr>
            <a:lstStyle/>
            <a:p>
              <a:r>
                <a:rPr lang="en-US" dirty="0" smtClean="0"/>
                <a:t>Writing Block – 25 </a:t>
              </a:r>
              <a:r>
                <a:rPr lang="en-US" dirty="0" smtClean="0"/>
                <a:t>mins</a:t>
              </a:r>
              <a:endParaRPr lang="en-US" dirty="0"/>
            </a:p>
          </p:txBody>
        </p:sp>
      </p:grpSp>
      <p:grpSp>
        <p:nvGrpSpPr>
          <p:cNvPr id="6" name="Group 3"/>
          <p:cNvGrpSpPr/>
          <p:nvPr/>
        </p:nvGrpSpPr>
        <p:grpSpPr>
          <a:xfrm>
            <a:off x="5412151" y="3761718"/>
            <a:ext cx="2158420" cy="398194"/>
            <a:chOff x="4678099" y="3761718"/>
            <a:chExt cx="2158420" cy="398194"/>
          </a:xfrm>
        </p:grpSpPr>
        <p:sp>
          <p:nvSpPr>
            <p:cNvPr id="29" name="Rectangle 28"/>
            <p:cNvSpPr/>
            <p:nvPr/>
          </p:nvSpPr>
          <p:spPr>
            <a:xfrm>
              <a:off x="4678099" y="3761718"/>
              <a:ext cx="474680" cy="355968"/>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31" name="TextBox 30"/>
            <p:cNvSpPr txBox="1"/>
            <p:nvPr/>
          </p:nvSpPr>
          <p:spPr>
            <a:xfrm>
              <a:off x="5318155" y="3790580"/>
              <a:ext cx="1518364" cy="369332"/>
            </a:xfrm>
            <a:prstGeom prst="rect">
              <a:avLst/>
            </a:prstGeom>
            <a:noFill/>
          </p:spPr>
          <p:txBody>
            <a:bodyPr wrap="none" rtlCol="0">
              <a:spAutoFit/>
            </a:bodyPr>
            <a:lstStyle/>
            <a:p>
              <a:r>
                <a:rPr lang="en-US" dirty="0" smtClean="0"/>
                <a:t>Break - 5 </a:t>
              </a:r>
              <a:r>
                <a:rPr lang="en-US" dirty="0" smtClean="0"/>
                <a:t>mins</a:t>
              </a:r>
              <a:endParaRPr lang="en-US" dirty="0"/>
            </a:p>
          </p:txBody>
        </p:sp>
      </p:grpSp>
      <p:pic>
        <p:nvPicPr>
          <p:cNvPr id="3" name="Picture 2" descr="Shut-Up-and-Writ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77747" y="86667"/>
            <a:ext cx="2861836" cy="1978508"/>
          </a:xfrm>
          <a:prstGeom prst="rect">
            <a:avLst/>
          </a:prstGeom>
        </p:spPr>
      </p:pic>
    </p:spTree>
    <p:extLst>
      <p:ext uri="{BB962C8B-B14F-4D97-AF65-F5344CB8AC3E}">
        <p14:creationId xmlns:p14="http://schemas.microsoft.com/office/powerpoint/2010/main" xmlns="" val="4078310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CRCMH Collaborative Writing Session</a:t>
            </a:r>
            <a:endParaRPr lang="en-US" dirty="0"/>
          </a:p>
        </p:txBody>
      </p:sp>
      <p:cxnSp>
        <p:nvCxnSpPr>
          <p:cNvPr id="13" name="Straight Connector 12"/>
          <p:cNvCxnSpPr/>
          <p:nvPr/>
        </p:nvCxnSpPr>
        <p:spPr>
          <a:xfrm>
            <a:off x="868235" y="2776520"/>
            <a:ext cx="733834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89954" y="2851900"/>
            <a:ext cx="556563" cy="369332"/>
          </a:xfrm>
          <a:prstGeom prst="rect">
            <a:avLst/>
          </a:prstGeom>
          <a:noFill/>
        </p:spPr>
        <p:txBody>
          <a:bodyPr wrap="none" rtlCol="0">
            <a:spAutoFit/>
          </a:bodyPr>
          <a:lstStyle/>
          <a:p>
            <a:r>
              <a:rPr lang="en-US" dirty="0" smtClean="0"/>
              <a:t>0 hr</a:t>
            </a:r>
            <a:endParaRPr lang="en-US" dirty="0"/>
          </a:p>
        </p:txBody>
      </p:sp>
      <p:sp>
        <p:nvSpPr>
          <p:cNvPr id="15" name="TextBox 14"/>
          <p:cNvSpPr txBox="1"/>
          <p:nvPr/>
        </p:nvSpPr>
        <p:spPr>
          <a:xfrm>
            <a:off x="7928296" y="2851900"/>
            <a:ext cx="556563" cy="369332"/>
          </a:xfrm>
          <a:prstGeom prst="rect">
            <a:avLst/>
          </a:prstGeom>
          <a:noFill/>
        </p:spPr>
        <p:txBody>
          <a:bodyPr wrap="none" rtlCol="0">
            <a:spAutoFit/>
          </a:bodyPr>
          <a:lstStyle/>
          <a:p>
            <a:r>
              <a:rPr lang="en-US" dirty="0"/>
              <a:t>2</a:t>
            </a:r>
            <a:r>
              <a:rPr lang="en-US" dirty="0" smtClean="0"/>
              <a:t> hr</a:t>
            </a:r>
            <a:endParaRPr lang="en-US" dirty="0"/>
          </a:p>
        </p:txBody>
      </p:sp>
      <p:sp>
        <p:nvSpPr>
          <p:cNvPr id="16" name="TextBox 15"/>
          <p:cNvSpPr txBox="1"/>
          <p:nvPr/>
        </p:nvSpPr>
        <p:spPr>
          <a:xfrm>
            <a:off x="4293044" y="2849533"/>
            <a:ext cx="556563" cy="369332"/>
          </a:xfrm>
          <a:prstGeom prst="rect">
            <a:avLst/>
          </a:prstGeom>
          <a:noFill/>
        </p:spPr>
        <p:txBody>
          <a:bodyPr wrap="none" rtlCol="0">
            <a:spAutoFit/>
          </a:bodyPr>
          <a:lstStyle/>
          <a:p>
            <a:r>
              <a:rPr lang="en-US" dirty="0"/>
              <a:t>1</a:t>
            </a:r>
            <a:r>
              <a:rPr lang="en-US" dirty="0" smtClean="0"/>
              <a:t> hr</a:t>
            </a:r>
            <a:endParaRPr lang="en-US" dirty="0"/>
          </a:p>
        </p:txBody>
      </p:sp>
      <p:sp>
        <p:nvSpPr>
          <p:cNvPr id="17" name="TextBox 16"/>
          <p:cNvSpPr txBox="1"/>
          <p:nvPr/>
        </p:nvSpPr>
        <p:spPr>
          <a:xfrm>
            <a:off x="6077337" y="2849533"/>
            <a:ext cx="730864" cy="369332"/>
          </a:xfrm>
          <a:prstGeom prst="rect">
            <a:avLst/>
          </a:prstGeom>
          <a:noFill/>
        </p:spPr>
        <p:txBody>
          <a:bodyPr wrap="none" rtlCol="0">
            <a:spAutoFit/>
          </a:bodyPr>
          <a:lstStyle/>
          <a:p>
            <a:r>
              <a:rPr lang="en-US" dirty="0" smtClean="0"/>
              <a:t>1.5 hr</a:t>
            </a:r>
            <a:endParaRPr lang="en-US" dirty="0"/>
          </a:p>
        </p:txBody>
      </p:sp>
      <p:sp>
        <p:nvSpPr>
          <p:cNvPr id="18" name="TextBox 17"/>
          <p:cNvSpPr txBox="1"/>
          <p:nvPr/>
        </p:nvSpPr>
        <p:spPr>
          <a:xfrm>
            <a:off x="2266614" y="2851900"/>
            <a:ext cx="730864" cy="369332"/>
          </a:xfrm>
          <a:prstGeom prst="rect">
            <a:avLst/>
          </a:prstGeom>
          <a:noFill/>
        </p:spPr>
        <p:txBody>
          <a:bodyPr wrap="none" rtlCol="0">
            <a:spAutoFit/>
          </a:bodyPr>
          <a:lstStyle/>
          <a:p>
            <a:r>
              <a:rPr lang="en-US" dirty="0" smtClean="0"/>
              <a:t>0.5 hr</a:t>
            </a:r>
            <a:endParaRPr lang="en-US" dirty="0"/>
          </a:p>
        </p:txBody>
      </p:sp>
      <p:sp>
        <p:nvSpPr>
          <p:cNvPr id="9" name="Rectangle 8"/>
          <p:cNvSpPr/>
          <p:nvPr/>
        </p:nvSpPr>
        <p:spPr>
          <a:xfrm>
            <a:off x="6724155" y="2047920"/>
            <a:ext cx="1482422" cy="495642"/>
          </a:xfrm>
          <a:prstGeom prst="rect">
            <a:avLst/>
          </a:prstGeom>
          <a:solidFill>
            <a:srgbClr val="4B9EFD"/>
          </a:solidFill>
          <a:ln>
            <a:solidFill>
              <a:srgbClr val="4B9EF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350661" y="2047920"/>
            <a:ext cx="562772" cy="495642"/>
          </a:xfrm>
          <a:prstGeom prst="rect">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2" name="Rectangle 11"/>
          <p:cNvSpPr/>
          <p:nvPr/>
        </p:nvSpPr>
        <p:spPr>
          <a:xfrm>
            <a:off x="6442769" y="2047920"/>
            <a:ext cx="281386" cy="495642"/>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9" name="Rectangle 18"/>
          <p:cNvSpPr/>
          <p:nvPr/>
        </p:nvSpPr>
        <p:spPr>
          <a:xfrm>
            <a:off x="4395858" y="2047920"/>
            <a:ext cx="562772" cy="495642"/>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1" name="Rectangle 20"/>
          <p:cNvSpPr/>
          <p:nvPr/>
        </p:nvSpPr>
        <p:spPr>
          <a:xfrm>
            <a:off x="868235" y="3761718"/>
            <a:ext cx="474680" cy="355968"/>
          </a:xfrm>
          <a:prstGeom prst="rect">
            <a:avLst/>
          </a:prstGeom>
          <a:solidFill>
            <a:srgbClr val="4B9EFD"/>
          </a:solidFill>
          <a:ln>
            <a:solidFill>
              <a:srgbClr val="4B9EF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4678099" y="3761718"/>
            <a:ext cx="474680" cy="355968"/>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3" name="TextBox 22"/>
          <p:cNvSpPr txBox="1"/>
          <p:nvPr/>
        </p:nvSpPr>
        <p:spPr>
          <a:xfrm>
            <a:off x="1444640" y="3790580"/>
            <a:ext cx="2391438" cy="369332"/>
          </a:xfrm>
          <a:prstGeom prst="rect">
            <a:avLst/>
          </a:prstGeom>
          <a:noFill/>
        </p:spPr>
        <p:txBody>
          <a:bodyPr wrap="none" rtlCol="0">
            <a:spAutoFit/>
          </a:bodyPr>
          <a:lstStyle/>
          <a:p>
            <a:r>
              <a:rPr lang="en-US" dirty="0" smtClean="0"/>
              <a:t>Writing Block – 20 </a:t>
            </a:r>
            <a:r>
              <a:rPr lang="en-US" dirty="0" smtClean="0"/>
              <a:t>mins</a:t>
            </a:r>
            <a:endParaRPr lang="en-US" dirty="0"/>
          </a:p>
        </p:txBody>
      </p:sp>
      <p:sp>
        <p:nvSpPr>
          <p:cNvPr id="24" name="TextBox 23"/>
          <p:cNvSpPr txBox="1"/>
          <p:nvPr/>
        </p:nvSpPr>
        <p:spPr>
          <a:xfrm>
            <a:off x="5318155" y="3790580"/>
            <a:ext cx="1518364" cy="369332"/>
          </a:xfrm>
          <a:prstGeom prst="rect">
            <a:avLst/>
          </a:prstGeom>
          <a:noFill/>
        </p:spPr>
        <p:txBody>
          <a:bodyPr wrap="none" rtlCol="0">
            <a:spAutoFit/>
          </a:bodyPr>
          <a:lstStyle/>
          <a:p>
            <a:r>
              <a:rPr lang="en-US" dirty="0" smtClean="0"/>
              <a:t>Break - 5 </a:t>
            </a:r>
            <a:r>
              <a:rPr lang="en-US" dirty="0" smtClean="0"/>
              <a:t>mins</a:t>
            </a:r>
            <a:endParaRPr lang="en-US" dirty="0"/>
          </a:p>
        </p:txBody>
      </p:sp>
      <p:sp>
        <p:nvSpPr>
          <p:cNvPr id="25" name="Rectangle 24"/>
          <p:cNvSpPr/>
          <p:nvPr/>
        </p:nvSpPr>
        <p:spPr>
          <a:xfrm>
            <a:off x="868235" y="4297328"/>
            <a:ext cx="474680" cy="355968"/>
          </a:xfrm>
          <a:prstGeom prst="rect">
            <a:avLst/>
          </a:prstGeom>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6" name="TextBox 25"/>
          <p:cNvSpPr txBox="1"/>
          <p:nvPr/>
        </p:nvSpPr>
        <p:spPr>
          <a:xfrm>
            <a:off x="1444640" y="4329507"/>
            <a:ext cx="3102194" cy="369332"/>
          </a:xfrm>
          <a:prstGeom prst="rect">
            <a:avLst/>
          </a:prstGeom>
          <a:noFill/>
        </p:spPr>
        <p:txBody>
          <a:bodyPr wrap="none" rtlCol="0">
            <a:spAutoFit/>
          </a:bodyPr>
          <a:lstStyle/>
          <a:p>
            <a:r>
              <a:rPr lang="en-US" dirty="0" smtClean="0"/>
              <a:t>Facilitated Discussion - 10 </a:t>
            </a:r>
            <a:r>
              <a:rPr lang="en-US" dirty="0" smtClean="0"/>
              <a:t>mins</a:t>
            </a:r>
            <a:endParaRPr lang="en-US" dirty="0"/>
          </a:p>
        </p:txBody>
      </p:sp>
      <p:sp>
        <p:nvSpPr>
          <p:cNvPr id="27" name="Rectangle 26"/>
          <p:cNvSpPr/>
          <p:nvPr/>
        </p:nvSpPr>
        <p:spPr>
          <a:xfrm>
            <a:off x="4678099" y="4297328"/>
            <a:ext cx="474680" cy="355968"/>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8" name="TextBox 27"/>
          <p:cNvSpPr txBox="1"/>
          <p:nvPr/>
        </p:nvSpPr>
        <p:spPr>
          <a:xfrm>
            <a:off x="5240872" y="4329507"/>
            <a:ext cx="2634054" cy="369332"/>
          </a:xfrm>
          <a:prstGeom prst="rect">
            <a:avLst/>
          </a:prstGeom>
          <a:noFill/>
        </p:spPr>
        <p:txBody>
          <a:bodyPr wrap="none" rtlCol="0">
            <a:spAutoFit/>
          </a:bodyPr>
          <a:lstStyle/>
          <a:p>
            <a:r>
              <a:rPr lang="en-US" dirty="0" smtClean="0"/>
              <a:t>Discussion Topic - 10 </a:t>
            </a:r>
            <a:r>
              <a:rPr lang="en-US" dirty="0" smtClean="0"/>
              <a:t>mins</a:t>
            </a:r>
            <a:endParaRPr lang="en-US" dirty="0"/>
          </a:p>
        </p:txBody>
      </p:sp>
      <p:sp>
        <p:nvSpPr>
          <p:cNvPr id="30" name="Rectangle 29"/>
          <p:cNvSpPr/>
          <p:nvPr/>
        </p:nvSpPr>
        <p:spPr>
          <a:xfrm>
            <a:off x="4958630" y="2047920"/>
            <a:ext cx="1482425" cy="495642"/>
          </a:xfrm>
          <a:prstGeom prst="rect">
            <a:avLst/>
          </a:prstGeom>
          <a:solidFill>
            <a:srgbClr val="4B9EFD"/>
          </a:solidFill>
          <a:ln>
            <a:solidFill>
              <a:srgbClr val="4B9EF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895685" y="2047920"/>
            <a:ext cx="1482425" cy="495642"/>
          </a:xfrm>
          <a:prstGeom prst="rect">
            <a:avLst/>
          </a:prstGeom>
          <a:solidFill>
            <a:srgbClr val="4B9EFD"/>
          </a:solidFill>
          <a:ln>
            <a:solidFill>
              <a:srgbClr val="4B9EF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2913433" y="2047920"/>
            <a:ext cx="1482425" cy="495642"/>
          </a:xfrm>
          <a:prstGeom prst="rect">
            <a:avLst/>
          </a:prstGeom>
          <a:solidFill>
            <a:srgbClr val="4B9EFD"/>
          </a:solidFill>
          <a:ln>
            <a:solidFill>
              <a:srgbClr val="4B9EF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090346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575" y="250648"/>
            <a:ext cx="8430652" cy="4662047"/>
          </a:xfrm>
        </p:spPr>
        <p:txBody>
          <a:bodyPr>
            <a:normAutofit/>
          </a:bodyPr>
          <a:lstStyle/>
          <a:p>
            <a:pPr marL="0" indent="0">
              <a:lnSpc>
                <a:spcPct val="140000"/>
              </a:lnSpc>
              <a:buNone/>
            </a:pPr>
            <a:r>
              <a:rPr lang="en-US" sz="2400" i="1" dirty="0" smtClean="0">
                <a:solidFill>
                  <a:schemeClr val="tx1">
                    <a:lumMod val="50000"/>
                    <a:lumOff val="50000"/>
                  </a:schemeClr>
                </a:solidFill>
              </a:rPr>
              <a:t>“Attending </a:t>
            </a:r>
            <a:r>
              <a:rPr lang="en-US" sz="2400" i="1" dirty="0">
                <a:solidFill>
                  <a:schemeClr val="tx1">
                    <a:lumMod val="50000"/>
                    <a:lumOff val="50000"/>
                  </a:schemeClr>
                </a:solidFill>
              </a:rPr>
              <a:t>the writing group ensures I set aside good </a:t>
            </a:r>
            <a:r>
              <a:rPr lang="en-US" sz="2400" b="1" i="1" dirty="0">
                <a:solidFill>
                  <a:schemeClr val="accent5"/>
                </a:solidFill>
              </a:rPr>
              <a:t>quality dedicated writing time</a:t>
            </a:r>
            <a:r>
              <a:rPr lang="en-US" sz="2400" i="1" dirty="0">
                <a:solidFill>
                  <a:schemeClr val="tx1">
                    <a:lumMod val="50000"/>
                    <a:lumOff val="50000"/>
                  </a:schemeClr>
                </a:solidFill>
              </a:rPr>
              <a:t>, and also </a:t>
            </a:r>
            <a:r>
              <a:rPr lang="en-US" sz="2400" b="1" i="1" dirty="0">
                <a:solidFill>
                  <a:srgbClr val="9C85C0"/>
                </a:solidFill>
              </a:rPr>
              <a:t>learn from my peers</a:t>
            </a:r>
            <a:r>
              <a:rPr lang="en-US" sz="2400" b="1" i="1" dirty="0">
                <a:solidFill>
                  <a:schemeClr val="tx1">
                    <a:lumMod val="50000"/>
                    <a:lumOff val="50000"/>
                  </a:schemeClr>
                </a:solidFill>
              </a:rPr>
              <a:t> </a:t>
            </a:r>
            <a:r>
              <a:rPr lang="en-US" sz="2400" i="1" dirty="0">
                <a:solidFill>
                  <a:schemeClr val="tx1">
                    <a:lumMod val="50000"/>
                    <a:lumOff val="50000"/>
                  </a:schemeClr>
                </a:solidFill>
              </a:rPr>
              <a:t>about what they’re going through. It helps to be able to </a:t>
            </a:r>
            <a:r>
              <a:rPr lang="en-US" sz="2400" b="1" i="1" dirty="0">
                <a:solidFill>
                  <a:srgbClr val="9C85C0"/>
                </a:solidFill>
              </a:rPr>
              <a:t>normalise</a:t>
            </a:r>
            <a:r>
              <a:rPr lang="en-US" sz="2400" b="1" i="1" dirty="0">
                <a:solidFill>
                  <a:srgbClr val="9C85C0"/>
                </a:solidFill>
              </a:rPr>
              <a:t> the lows and highs </a:t>
            </a:r>
            <a:r>
              <a:rPr lang="en-US" sz="2400" i="1" dirty="0">
                <a:solidFill>
                  <a:schemeClr val="tx1">
                    <a:lumMod val="50000"/>
                    <a:lumOff val="50000"/>
                  </a:schemeClr>
                </a:solidFill>
              </a:rPr>
              <a:t>of a PhD among like-minded people. The focus and structure of the time actually writing means I always come out having </a:t>
            </a:r>
            <a:r>
              <a:rPr lang="en-US" sz="2400" b="1" i="1" dirty="0">
                <a:solidFill>
                  <a:srgbClr val="9C85C0"/>
                </a:solidFill>
              </a:rPr>
              <a:t>made progress </a:t>
            </a:r>
            <a:r>
              <a:rPr lang="en-US" sz="2400" i="1" dirty="0">
                <a:solidFill>
                  <a:schemeClr val="tx1">
                    <a:lumMod val="50000"/>
                    <a:lumOff val="50000"/>
                  </a:schemeClr>
                </a:solidFill>
              </a:rPr>
              <a:t>on my thesis, even during times I have been struggling with </a:t>
            </a:r>
            <a:r>
              <a:rPr lang="en-US" sz="2400" b="1" i="1" dirty="0">
                <a:solidFill>
                  <a:srgbClr val="9C85C0"/>
                </a:solidFill>
              </a:rPr>
              <a:t>motivation</a:t>
            </a:r>
            <a:r>
              <a:rPr lang="en-US" sz="2400" i="1" dirty="0" smtClean="0">
                <a:solidFill>
                  <a:schemeClr val="tx1">
                    <a:lumMod val="50000"/>
                    <a:lumOff val="50000"/>
                  </a:schemeClr>
                </a:solidFill>
              </a:rPr>
              <a:t>.”</a:t>
            </a:r>
          </a:p>
          <a:p>
            <a:pPr marL="0" indent="0" algn="r">
              <a:lnSpc>
                <a:spcPct val="140000"/>
              </a:lnSpc>
              <a:buNone/>
            </a:pPr>
            <a:r>
              <a:rPr lang="en-US" sz="2400" i="1" dirty="0" smtClean="0">
                <a:solidFill>
                  <a:schemeClr val="accent6"/>
                </a:solidFill>
              </a:rPr>
              <a:t>- </a:t>
            </a:r>
            <a:r>
              <a:rPr lang="en-US" sz="2400" dirty="0" smtClean="0">
                <a:solidFill>
                  <a:schemeClr val="accent6"/>
                </a:solidFill>
              </a:rPr>
              <a:t>Melanie Ashton, CRC for Mental Health PhD Candidate</a:t>
            </a:r>
            <a:endParaRPr lang="en-US" sz="2400" dirty="0">
              <a:solidFill>
                <a:schemeClr val="accent6"/>
              </a:solidFill>
            </a:endParaRPr>
          </a:p>
        </p:txBody>
      </p:sp>
    </p:spTree>
    <p:extLst>
      <p:ext uri="{BB962C8B-B14F-4D97-AF65-F5344CB8AC3E}">
        <p14:creationId xmlns:p14="http://schemas.microsoft.com/office/powerpoint/2010/main" xmlns="" val="3440720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19" y="284068"/>
            <a:ext cx="8597761" cy="4703822"/>
          </a:xfrm>
        </p:spPr>
        <p:txBody>
          <a:bodyPr>
            <a:noAutofit/>
          </a:bodyPr>
          <a:lstStyle/>
          <a:p>
            <a:pPr marL="0" indent="0">
              <a:lnSpc>
                <a:spcPct val="140000"/>
              </a:lnSpc>
              <a:buNone/>
            </a:pPr>
            <a:r>
              <a:rPr lang="en-US" sz="2400" i="1" dirty="0" smtClean="0">
                <a:solidFill>
                  <a:schemeClr val="tx1">
                    <a:lumMod val="50000"/>
                    <a:lumOff val="50000"/>
                  </a:schemeClr>
                </a:solidFill>
              </a:rPr>
              <a:t>“</a:t>
            </a:r>
            <a:r>
              <a:rPr lang="en-US" sz="2400" i="1" dirty="0">
                <a:solidFill>
                  <a:schemeClr val="tx1">
                    <a:lumMod val="50000"/>
                    <a:lumOff val="50000"/>
                  </a:schemeClr>
                </a:solidFill>
              </a:rPr>
              <a:t> </a:t>
            </a:r>
            <a:r>
              <a:rPr lang="en-US" sz="2400" i="1" dirty="0" smtClean="0">
                <a:solidFill>
                  <a:schemeClr val="tx1">
                    <a:lumMod val="50000"/>
                    <a:lumOff val="50000"/>
                  </a:schemeClr>
                </a:solidFill>
              </a:rPr>
              <a:t>The </a:t>
            </a:r>
            <a:r>
              <a:rPr lang="en-US" sz="2400" i="1" dirty="0">
                <a:solidFill>
                  <a:schemeClr val="tx1">
                    <a:lumMod val="50000"/>
                    <a:lumOff val="50000"/>
                  </a:schemeClr>
                </a:solidFill>
              </a:rPr>
              <a:t>usual demands of research sometimes make it </a:t>
            </a:r>
            <a:r>
              <a:rPr lang="en-US" sz="2400" b="1" i="1" dirty="0">
                <a:solidFill>
                  <a:schemeClr val="accent5"/>
                </a:solidFill>
              </a:rPr>
              <a:t>difficult to allocate enough uninterrupted time for writing</a:t>
            </a:r>
            <a:r>
              <a:rPr lang="en-US" sz="2400" i="1" dirty="0">
                <a:solidFill>
                  <a:schemeClr val="tx1">
                    <a:lumMod val="50000"/>
                    <a:lumOff val="50000"/>
                  </a:schemeClr>
                </a:solidFill>
              </a:rPr>
              <a:t>, but the group has been instrumental in providing an opportunity to schedule this in on a regular basis. </a:t>
            </a:r>
            <a:r>
              <a:rPr lang="en-US" sz="2400" i="1" dirty="0" smtClean="0">
                <a:solidFill>
                  <a:schemeClr val="tx1">
                    <a:lumMod val="50000"/>
                    <a:lumOff val="50000"/>
                  </a:schemeClr>
                </a:solidFill>
              </a:rPr>
              <a:t>Also </a:t>
            </a:r>
            <a:r>
              <a:rPr lang="en-US" sz="2400" i="1" dirty="0">
                <a:solidFill>
                  <a:schemeClr val="tx1">
                    <a:lumMod val="50000"/>
                    <a:lumOff val="50000"/>
                  </a:schemeClr>
                </a:solidFill>
              </a:rPr>
              <a:t>as a part of this </a:t>
            </a:r>
            <a:r>
              <a:rPr lang="en-US" sz="2400" i="1" dirty="0">
                <a:solidFill>
                  <a:schemeClr val="tx1">
                    <a:lumMod val="50000"/>
                    <a:lumOff val="50000"/>
                  </a:schemeClr>
                </a:solidFill>
              </a:rPr>
              <a:t>programme</a:t>
            </a:r>
            <a:r>
              <a:rPr lang="en-US" sz="2400" i="1" dirty="0">
                <a:solidFill>
                  <a:schemeClr val="tx1">
                    <a:lumMod val="50000"/>
                    <a:lumOff val="50000"/>
                  </a:schemeClr>
                </a:solidFill>
              </a:rPr>
              <a:t>, the </a:t>
            </a:r>
            <a:r>
              <a:rPr lang="en-US" sz="2400" b="1" i="1" dirty="0">
                <a:solidFill>
                  <a:srgbClr val="9C85C0"/>
                </a:solidFill>
              </a:rPr>
              <a:t>opportunity to connect </a:t>
            </a:r>
            <a:r>
              <a:rPr lang="en-US" sz="2400" i="1" dirty="0">
                <a:solidFill>
                  <a:schemeClr val="tx1">
                    <a:lumMod val="50000"/>
                    <a:lumOff val="50000"/>
                  </a:schemeClr>
                </a:solidFill>
              </a:rPr>
              <a:t>with other research students who are working in similar fields has been invaluable, to </a:t>
            </a:r>
            <a:r>
              <a:rPr lang="en-US" sz="2400" b="1" i="1" dirty="0">
                <a:solidFill>
                  <a:srgbClr val="9C85C0"/>
                </a:solidFill>
              </a:rPr>
              <a:t>share experiences</a:t>
            </a:r>
            <a:r>
              <a:rPr lang="en-US" sz="2400" i="1" dirty="0">
                <a:solidFill>
                  <a:schemeClr val="tx1">
                    <a:lumMod val="50000"/>
                    <a:lumOff val="50000"/>
                  </a:schemeClr>
                </a:solidFill>
              </a:rPr>
              <a:t>, and </a:t>
            </a:r>
            <a:r>
              <a:rPr lang="en-US" sz="2400" b="1" i="1" dirty="0">
                <a:solidFill>
                  <a:srgbClr val="9C85C0"/>
                </a:solidFill>
              </a:rPr>
              <a:t>support each other</a:t>
            </a:r>
            <a:r>
              <a:rPr lang="en-US" sz="2400" i="1" dirty="0">
                <a:solidFill>
                  <a:srgbClr val="9C85C0"/>
                </a:solidFill>
              </a:rPr>
              <a:t> </a:t>
            </a:r>
            <a:r>
              <a:rPr lang="en-US" sz="2400" i="1" dirty="0">
                <a:solidFill>
                  <a:schemeClr val="tx1">
                    <a:lumMod val="50000"/>
                    <a:lumOff val="50000"/>
                  </a:schemeClr>
                </a:solidFill>
              </a:rPr>
              <a:t>on our journeys</a:t>
            </a:r>
            <a:r>
              <a:rPr lang="en-US" sz="2400" i="1" dirty="0" smtClean="0">
                <a:solidFill>
                  <a:schemeClr val="tx1">
                    <a:lumMod val="50000"/>
                    <a:lumOff val="50000"/>
                  </a:schemeClr>
                </a:solidFill>
              </a:rPr>
              <a:t>.”</a:t>
            </a:r>
            <a:endParaRPr lang="en-US" sz="2400" i="1" dirty="0">
              <a:solidFill>
                <a:schemeClr val="tx1">
                  <a:lumMod val="50000"/>
                  <a:lumOff val="50000"/>
                </a:schemeClr>
              </a:solidFill>
            </a:endParaRPr>
          </a:p>
          <a:p>
            <a:pPr marL="0" indent="0" algn="r">
              <a:lnSpc>
                <a:spcPct val="140000"/>
              </a:lnSpc>
              <a:buNone/>
            </a:pPr>
            <a:r>
              <a:rPr lang="en-US" sz="2400" dirty="0" smtClean="0">
                <a:solidFill>
                  <a:srgbClr val="809EC2"/>
                </a:solidFill>
              </a:rPr>
              <a:t>- Michelle </a:t>
            </a:r>
            <a:r>
              <a:rPr lang="en-US" sz="2400" dirty="0" smtClean="0">
                <a:solidFill>
                  <a:srgbClr val="809EC2"/>
                </a:solidFill>
              </a:rPr>
              <a:t>Tegg</a:t>
            </a:r>
            <a:r>
              <a:rPr lang="en-US" sz="2400" dirty="0" smtClean="0">
                <a:solidFill>
                  <a:srgbClr val="809EC2"/>
                </a:solidFill>
              </a:rPr>
              <a:t>, CRC for Mental Health PhD Candidate</a:t>
            </a:r>
            <a:endParaRPr lang="en-US" sz="2400" dirty="0">
              <a:solidFill>
                <a:srgbClr val="809EC2"/>
              </a:solidFill>
            </a:endParaRPr>
          </a:p>
          <a:p>
            <a:pPr marL="0" indent="0">
              <a:buNone/>
            </a:pPr>
            <a:endParaRPr lang="en-US" sz="2400" dirty="0"/>
          </a:p>
        </p:txBody>
      </p:sp>
    </p:spTree>
    <p:extLst>
      <p:ext uri="{BB962C8B-B14F-4D97-AF65-F5344CB8AC3E}">
        <p14:creationId xmlns:p14="http://schemas.microsoft.com/office/powerpoint/2010/main" xmlns="" val="1658383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2150"/>
            <a:ext cx="7305827" cy="677108"/>
          </a:xfrm>
        </p:spPr>
        <p:txBody>
          <a:bodyPr/>
          <a:lstStyle/>
          <a:p>
            <a:pPr algn="ctr"/>
            <a:r>
              <a:rPr lang="en-US" dirty="0" smtClean="0"/>
              <a:t>Activity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rotWithShape="1">
          <a:blip r:embed="rId3" cstate="print">
            <a:extLst>
              <a:ext uri="{28A0092B-C50C-407E-A947-70E740481C1C}">
                <a14:useLocalDpi xmlns="" xmlns:a14="http://schemas.microsoft.com/office/drawing/2010/main" val="0"/>
              </a:ext>
            </a:extLst>
          </a:blip>
          <a:srcRect l="7426" t="4407" r="8569" b="58485"/>
          <a:stretch/>
        </p:blipFill>
        <p:spPr>
          <a:xfrm>
            <a:off x="309445" y="1351722"/>
            <a:ext cx="8425719" cy="2413118"/>
          </a:xfrm>
          <a:prstGeom prst="rect">
            <a:avLst/>
          </a:prstGeom>
        </p:spPr>
      </p:pic>
      <p:pic>
        <p:nvPicPr>
          <p:cNvPr id="5" name="Content Placeholder 5"/>
          <p:cNvPicPr>
            <a:picLocks noChangeAspect="1"/>
          </p:cNvPicPr>
          <p:nvPr/>
        </p:nvPicPr>
        <p:blipFill rotWithShape="1">
          <a:blip r:embed="rId4" cstate="print">
            <a:extLst>
              <a:ext uri="{28A0092B-C50C-407E-A947-70E740481C1C}">
                <a14:useLocalDpi xmlns="" xmlns:a14="http://schemas.microsoft.com/office/drawing/2010/main" val="0"/>
              </a:ext>
            </a:extLst>
          </a:blip>
          <a:srcRect l="69854" t="94113" b="1"/>
          <a:stretch/>
        </p:blipFill>
        <p:spPr>
          <a:xfrm>
            <a:off x="7851913" y="4949687"/>
            <a:ext cx="1292087" cy="163557"/>
          </a:xfrm>
          <a:prstGeom prst="rect">
            <a:avLst/>
          </a:prstGeom>
        </p:spPr>
      </p:pic>
    </p:spTree>
    <p:extLst>
      <p:ext uri="{BB962C8B-B14F-4D97-AF65-F5344CB8AC3E}">
        <p14:creationId xmlns="" xmlns:p14="http://schemas.microsoft.com/office/powerpoint/2010/main" val="537815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1742090" y="583002"/>
            <a:ext cx="5659821" cy="4442301"/>
          </a:xfrm>
          <a:prstGeom prst="rect">
            <a:avLst/>
          </a:prstGeom>
        </p:spPr>
      </p:pic>
      <p:sp>
        <p:nvSpPr>
          <p:cNvPr id="5" name="Oval 4"/>
          <p:cNvSpPr/>
          <p:nvPr/>
        </p:nvSpPr>
        <p:spPr>
          <a:xfrm>
            <a:off x="2178934" y="2804153"/>
            <a:ext cx="411301" cy="390646"/>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Oval 5"/>
          <p:cNvSpPr/>
          <p:nvPr/>
        </p:nvSpPr>
        <p:spPr>
          <a:xfrm>
            <a:off x="5218736" y="2804153"/>
            <a:ext cx="411301" cy="390646"/>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Oval 6"/>
          <p:cNvSpPr/>
          <p:nvPr/>
        </p:nvSpPr>
        <p:spPr>
          <a:xfrm>
            <a:off x="4544709" y="2154524"/>
            <a:ext cx="411301" cy="390646"/>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TextBox 7"/>
          <p:cNvSpPr txBox="1"/>
          <p:nvPr/>
        </p:nvSpPr>
        <p:spPr>
          <a:xfrm rot="16200000">
            <a:off x="720877" y="3378226"/>
            <a:ext cx="2047088" cy="346249"/>
          </a:xfrm>
          <a:prstGeom prst="rect">
            <a:avLst/>
          </a:prstGeom>
          <a:solidFill>
            <a:srgbClr val="C0002B"/>
          </a:solidFill>
        </p:spPr>
        <p:txBody>
          <a:bodyPr wrap="square" lIns="68580" tIns="34290" rIns="68580" bIns="34290" rtlCol="0">
            <a:spAutoFit/>
          </a:bodyPr>
          <a:lstStyle/>
          <a:p>
            <a:pPr algn="ctr"/>
            <a:r>
              <a:rPr lang="en-US" b="1" dirty="0">
                <a:solidFill>
                  <a:schemeClr val="bg1"/>
                </a:solidFill>
              </a:rPr>
              <a:t>PhD Graduates</a:t>
            </a:r>
          </a:p>
        </p:txBody>
      </p:sp>
      <p:sp>
        <p:nvSpPr>
          <p:cNvPr id="9" name="object 82"/>
          <p:cNvSpPr txBox="1"/>
          <p:nvPr/>
        </p:nvSpPr>
        <p:spPr>
          <a:xfrm>
            <a:off x="6472439" y="2527807"/>
            <a:ext cx="2131282" cy="692497"/>
          </a:xfrm>
          <a:prstGeom prst="rect">
            <a:avLst/>
          </a:prstGeom>
          <a:ln w="25908">
            <a:solidFill>
              <a:srgbClr val="00B050"/>
            </a:solidFill>
          </a:ln>
        </p:spPr>
        <p:txBody>
          <a:bodyPr vert="horz" wrap="square" lIns="0" tIns="0" rIns="0" bIns="0" rtlCol="0">
            <a:spAutoFit/>
          </a:bodyPr>
          <a:lstStyle/>
          <a:p>
            <a:pPr marL="401479" marR="54769" indent="-341948"/>
            <a:r>
              <a:rPr lang="en-US" sz="1500" spc="-15" dirty="0">
                <a:latin typeface="Calibri"/>
                <a:cs typeface="Calibri"/>
              </a:rPr>
              <a:t>O</a:t>
            </a:r>
            <a:r>
              <a:rPr sz="1500" dirty="0">
                <a:latin typeface="Calibri"/>
                <a:cs typeface="Calibri"/>
              </a:rPr>
              <a:t>n</a:t>
            </a:r>
            <a:r>
              <a:rPr sz="1500" spc="-4" dirty="0">
                <a:latin typeface="Calibri"/>
                <a:cs typeface="Calibri"/>
              </a:rPr>
              <a:t>l</a:t>
            </a:r>
            <a:r>
              <a:rPr sz="1500" dirty="0">
                <a:latin typeface="Calibri"/>
                <a:cs typeface="Calibri"/>
              </a:rPr>
              <a:t>y</a:t>
            </a:r>
            <a:r>
              <a:rPr lang="en-US" sz="1500" dirty="0">
                <a:latin typeface="Calibri"/>
                <a:cs typeface="Calibri"/>
              </a:rPr>
              <a:t> </a:t>
            </a:r>
            <a:r>
              <a:rPr sz="1500" dirty="0">
                <a:latin typeface="Calibri"/>
                <a:cs typeface="Calibri"/>
              </a:rPr>
              <a:t>3%</a:t>
            </a:r>
            <a:r>
              <a:rPr sz="1500" spc="-11" dirty="0">
                <a:latin typeface="Calibri"/>
                <a:cs typeface="Calibri"/>
              </a:rPr>
              <a:t> </a:t>
            </a:r>
            <a:r>
              <a:rPr sz="1500" spc="-4" dirty="0">
                <a:latin typeface="Calibri"/>
                <a:cs typeface="Calibri"/>
              </a:rPr>
              <a:t>o</a:t>
            </a:r>
            <a:r>
              <a:rPr sz="1500" dirty="0">
                <a:latin typeface="Calibri"/>
                <a:cs typeface="Calibri"/>
              </a:rPr>
              <a:t>f</a:t>
            </a:r>
            <a:r>
              <a:rPr sz="1500" spc="-8" dirty="0">
                <a:latin typeface="Calibri"/>
                <a:cs typeface="Calibri"/>
              </a:rPr>
              <a:t> </a:t>
            </a:r>
            <a:r>
              <a:rPr sz="1500" spc="-4" dirty="0">
                <a:latin typeface="Calibri"/>
                <a:cs typeface="Calibri"/>
              </a:rPr>
              <a:t>P</a:t>
            </a:r>
            <a:r>
              <a:rPr sz="1500" dirty="0">
                <a:latin typeface="Calibri"/>
                <a:cs typeface="Calibri"/>
              </a:rPr>
              <a:t>hD</a:t>
            </a:r>
            <a:r>
              <a:rPr sz="1500" spc="-15" dirty="0">
                <a:latin typeface="Calibri"/>
                <a:cs typeface="Calibri"/>
              </a:rPr>
              <a:t> </a:t>
            </a:r>
            <a:r>
              <a:rPr sz="1500" spc="-23" dirty="0">
                <a:latin typeface="Calibri"/>
                <a:cs typeface="Calibri"/>
              </a:rPr>
              <a:t>s</a:t>
            </a:r>
            <a:r>
              <a:rPr sz="1500" dirty="0">
                <a:latin typeface="Calibri"/>
                <a:cs typeface="Calibri"/>
              </a:rPr>
              <a:t>tud</a:t>
            </a:r>
            <a:r>
              <a:rPr sz="1500" spc="-4" dirty="0">
                <a:latin typeface="Calibri"/>
                <a:cs typeface="Calibri"/>
              </a:rPr>
              <a:t>e</a:t>
            </a:r>
            <a:r>
              <a:rPr sz="1500" spc="-19" dirty="0">
                <a:latin typeface="Calibri"/>
                <a:cs typeface="Calibri"/>
              </a:rPr>
              <a:t>n</a:t>
            </a:r>
            <a:r>
              <a:rPr sz="1500" dirty="0">
                <a:latin typeface="Calibri"/>
                <a:cs typeface="Calibri"/>
              </a:rPr>
              <a:t>ts </a:t>
            </a:r>
            <a:r>
              <a:rPr sz="1500" spc="-4" dirty="0">
                <a:latin typeface="Calibri"/>
                <a:cs typeface="Calibri"/>
              </a:rPr>
              <a:t>wil</a:t>
            </a:r>
            <a:r>
              <a:rPr sz="1500" dirty="0">
                <a:latin typeface="Calibri"/>
                <a:cs typeface="Calibri"/>
              </a:rPr>
              <a:t>l</a:t>
            </a:r>
            <a:r>
              <a:rPr sz="1500" spc="8" dirty="0">
                <a:latin typeface="Calibri"/>
                <a:cs typeface="Calibri"/>
              </a:rPr>
              <a:t> </a:t>
            </a:r>
            <a:r>
              <a:rPr sz="1500" spc="-8" dirty="0">
                <a:latin typeface="Calibri"/>
                <a:cs typeface="Calibri"/>
              </a:rPr>
              <a:t>g</a:t>
            </a:r>
            <a:r>
              <a:rPr sz="1500" dirty="0">
                <a:latin typeface="Calibri"/>
                <a:cs typeface="Calibri"/>
              </a:rPr>
              <a:t>o</a:t>
            </a:r>
            <a:r>
              <a:rPr sz="1500" spc="-19" dirty="0">
                <a:latin typeface="Calibri"/>
                <a:cs typeface="Calibri"/>
              </a:rPr>
              <a:t> </a:t>
            </a:r>
            <a:r>
              <a:rPr sz="1500" spc="-4" dirty="0">
                <a:latin typeface="Calibri"/>
                <a:cs typeface="Calibri"/>
              </a:rPr>
              <a:t>o</a:t>
            </a:r>
            <a:r>
              <a:rPr sz="1500" dirty="0">
                <a:latin typeface="Calibri"/>
                <a:cs typeface="Calibri"/>
              </a:rPr>
              <a:t>n</a:t>
            </a:r>
            <a:r>
              <a:rPr sz="1500" spc="-15" dirty="0">
                <a:latin typeface="Calibri"/>
                <a:cs typeface="Calibri"/>
              </a:rPr>
              <a:t> </a:t>
            </a:r>
            <a:r>
              <a:rPr sz="1500" spc="-19" dirty="0">
                <a:latin typeface="Calibri"/>
                <a:cs typeface="Calibri"/>
              </a:rPr>
              <a:t>t</a:t>
            </a:r>
            <a:r>
              <a:rPr sz="1500" dirty="0">
                <a:latin typeface="Calibri"/>
                <a:cs typeface="Calibri"/>
              </a:rPr>
              <a:t>o h</a:t>
            </a:r>
            <a:r>
              <a:rPr sz="1500" spc="-30" dirty="0">
                <a:latin typeface="Calibri"/>
                <a:cs typeface="Calibri"/>
              </a:rPr>
              <a:t>a</a:t>
            </a:r>
            <a:r>
              <a:rPr sz="1500" spc="-23" dirty="0">
                <a:latin typeface="Calibri"/>
                <a:cs typeface="Calibri"/>
              </a:rPr>
              <a:t>v</a:t>
            </a:r>
            <a:r>
              <a:rPr sz="1500" dirty="0">
                <a:latin typeface="Calibri"/>
                <a:cs typeface="Calibri"/>
              </a:rPr>
              <a:t>e a </a:t>
            </a:r>
            <a:r>
              <a:rPr sz="1500" spc="-8" dirty="0">
                <a:latin typeface="Calibri"/>
                <a:cs typeface="Calibri"/>
              </a:rPr>
              <a:t>c</a:t>
            </a:r>
            <a:r>
              <a:rPr sz="1500" dirty="0">
                <a:latin typeface="Calibri"/>
                <a:cs typeface="Calibri"/>
              </a:rPr>
              <a:t>a</a:t>
            </a:r>
            <a:r>
              <a:rPr sz="1500" spc="-23" dirty="0">
                <a:latin typeface="Calibri"/>
                <a:cs typeface="Calibri"/>
              </a:rPr>
              <a:t>r</a:t>
            </a:r>
            <a:r>
              <a:rPr sz="1500" spc="-4" dirty="0">
                <a:latin typeface="Calibri"/>
                <a:cs typeface="Calibri"/>
              </a:rPr>
              <a:t>ee</a:t>
            </a:r>
            <a:r>
              <a:rPr sz="1500" dirty="0">
                <a:latin typeface="Calibri"/>
                <a:cs typeface="Calibri"/>
              </a:rPr>
              <a:t>r </a:t>
            </a:r>
            <a:r>
              <a:rPr sz="1500" spc="-4" dirty="0">
                <a:latin typeface="Calibri"/>
                <a:cs typeface="Calibri"/>
              </a:rPr>
              <a:t>i</a:t>
            </a:r>
            <a:r>
              <a:rPr sz="1500" dirty="0">
                <a:latin typeface="Calibri"/>
                <a:cs typeface="Calibri"/>
              </a:rPr>
              <a:t>n</a:t>
            </a:r>
            <a:r>
              <a:rPr sz="1500" spc="4" dirty="0">
                <a:latin typeface="Calibri"/>
                <a:cs typeface="Calibri"/>
              </a:rPr>
              <a:t> </a:t>
            </a:r>
            <a:r>
              <a:rPr sz="1500" spc="-23" dirty="0">
                <a:latin typeface="Calibri"/>
                <a:cs typeface="Calibri"/>
              </a:rPr>
              <a:t>r</a:t>
            </a:r>
            <a:r>
              <a:rPr sz="1500" spc="-4" dirty="0">
                <a:latin typeface="Calibri"/>
                <a:cs typeface="Calibri"/>
              </a:rPr>
              <a:t>ese</a:t>
            </a:r>
            <a:r>
              <a:rPr sz="1500" dirty="0">
                <a:latin typeface="Calibri"/>
                <a:cs typeface="Calibri"/>
              </a:rPr>
              <a:t>a</a:t>
            </a:r>
            <a:r>
              <a:rPr sz="1500" spc="-23" dirty="0">
                <a:latin typeface="Calibri"/>
                <a:cs typeface="Calibri"/>
              </a:rPr>
              <a:t>r</a:t>
            </a:r>
            <a:r>
              <a:rPr sz="1500" dirty="0">
                <a:latin typeface="Calibri"/>
                <a:cs typeface="Calibri"/>
              </a:rPr>
              <a:t>ch</a:t>
            </a:r>
          </a:p>
        </p:txBody>
      </p:sp>
      <p:sp>
        <p:nvSpPr>
          <p:cNvPr id="11" name="object 2"/>
          <p:cNvSpPr txBox="1"/>
          <p:nvPr/>
        </p:nvSpPr>
        <p:spPr>
          <a:xfrm>
            <a:off x="456907" y="158328"/>
            <a:ext cx="5858351" cy="323165"/>
          </a:xfrm>
          <a:prstGeom prst="rect">
            <a:avLst/>
          </a:prstGeom>
        </p:spPr>
        <p:txBody>
          <a:bodyPr vert="horz" wrap="square" lIns="0" tIns="0" rIns="0" bIns="0" rtlCol="0">
            <a:spAutoFit/>
          </a:bodyPr>
          <a:lstStyle/>
          <a:p>
            <a:pPr marL="9525"/>
            <a:r>
              <a:rPr sz="2100" b="1" dirty="0">
                <a:latin typeface="+mj-lt"/>
                <a:cs typeface="Calibri"/>
              </a:rPr>
              <a:t>Ca</a:t>
            </a:r>
            <a:r>
              <a:rPr sz="2100" b="1" spc="-45" dirty="0">
                <a:latin typeface="+mj-lt"/>
                <a:cs typeface="Calibri"/>
              </a:rPr>
              <a:t>r</a:t>
            </a:r>
            <a:r>
              <a:rPr sz="2100" b="1" spc="-15" dirty="0">
                <a:latin typeface="+mj-lt"/>
                <a:cs typeface="Calibri"/>
              </a:rPr>
              <a:t>eer</a:t>
            </a:r>
            <a:r>
              <a:rPr sz="2100" b="1" spc="-11" dirty="0">
                <a:latin typeface="+mj-lt"/>
                <a:cs typeface="Calibri"/>
              </a:rPr>
              <a:t> </a:t>
            </a:r>
            <a:r>
              <a:rPr lang="en-US" sz="2100" b="1" dirty="0">
                <a:latin typeface="+mj-lt"/>
                <a:cs typeface="Calibri"/>
              </a:rPr>
              <a:t>Realities</a:t>
            </a:r>
            <a:endParaRPr sz="2100" b="1" dirty="0">
              <a:latin typeface="+mj-lt"/>
              <a:cs typeface="Calibri"/>
            </a:endParaRPr>
          </a:p>
        </p:txBody>
      </p:sp>
      <p:sp>
        <p:nvSpPr>
          <p:cNvPr id="12" name="Oval 11"/>
          <p:cNvSpPr/>
          <p:nvPr/>
        </p:nvSpPr>
        <p:spPr>
          <a:xfrm>
            <a:off x="5612674" y="4294921"/>
            <a:ext cx="411301" cy="39064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Arrow: Bent 12"/>
          <p:cNvSpPr/>
          <p:nvPr/>
        </p:nvSpPr>
        <p:spPr>
          <a:xfrm rot="10800000" flipH="1" flipV="1">
            <a:off x="5818324" y="2804153"/>
            <a:ext cx="579583" cy="1490768"/>
          </a:xfrm>
          <a:prstGeom prst="bentArrow">
            <a:avLst>
              <a:gd name="adj1" fmla="val 12648"/>
              <a:gd name="adj2" fmla="val 38125"/>
              <a:gd name="adj3" fmla="val 25000"/>
              <a:gd name="adj4" fmla="val 4375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endParaRPr>
          </a:p>
        </p:txBody>
      </p:sp>
    </p:spTree>
    <p:extLst>
      <p:ext uri="{BB962C8B-B14F-4D97-AF65-F5344CB8AC3E}">
        <p14:creationId xmlns="" xmlns:p14="http://schemas.microsoft.com/office/powerpoint/2010/main" val="97688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6720"/>
            <a:ext cx="7886700" cy="409487"/>
          </a:xfrm>
          <a:prstGeom prst="rect">
            <a:avLst/>
          </a:prstGeom>
        </p:spPr>
        <p:txBody>
          <a:bodyPr vert="horz" wrap="square" lIns="0" tIns="55007" rIns="0" bIns="0" rtlCol="0" anchor="ctr">
            <a:spAutoFit/>
          </a:bodyPr>
          <a:lstStyle/>
          <a:p>
            <a:pPr marL="618649"/>
            <a:r>
              <a:rPr sz="2300" spc="4" dirty="0"/>
              <a:t>W</a:t>
            </a:r>
            <a:r>
              <a:rPr sz="2300" dirty="0"/>
              <a:t>h</a:t>
            </a:r>
            <a:r>
              <a:rPr sz="2300" spc="-30" dirty="0"/>
              <a:t>a</a:t>
            </a:r>
            <a:r>
              <a:rPr sz="2300" spc="-15" dirty="0"/>
              <a:t>t</a:t>
            </a:r>
            <a:r>
              <a:rPr sz="2300" spc="-11" dirty="0"/>
              <a:t> </a:t>
            </a:r>
            <a:r>
              <a:rPr sz="2300" dirty="0"/>
              <a:t>do</a:t>
            </a:r>
            <a:r>
              <a:rPr sz="2300" spc="8" dirty="0"/>
              <a:t> </a:t>
            </a:r>
            <a:r>
              <a:rPr sz="2300" dirty="0"/>
              <a:t>e</a:t>
            </a:r>
            <a:r>
              <a:rPr sz="2300" spc="4" dirty="0"/>
              <a:t>m</a:t>
            </a:r>
            <a:r>
              <a:rPr sz="2300" spc="-19" dirty="0"/>
              <a:t>p</a:t>
            </a:r>
            <a:r>
              <a:rPr sz="2300" spc="-15" dirty="0"/>
              <a:t>l</a:t>
            </a:r>
            <a:r>
              <a:rPr sz="2300" spc="-23" dirty="0"/>
              <a:t>o</a:t>
            </a:r>
            <a:r>
              <a:rPr sz="2300" spc="-38" dirty="0"/>
              <a:t>y</a:t>
            </a:r>
            <a:r>
              <a:rPr sz="2300" spc="-8" dirty="0"/>
              <a:t>e</a:t>
            </a:r>
            <a:r>
              <a:rPr sz="2300" spc="-41" dirty="0"/>
              <a:t>r</a:t>
            </a:r>
            <a:r>
              <a:rPr sz="2300" dirty="0"/>
              <a:t>s</a:t>
            </a:r>
            <a:r>
              <a:rPr sz="2300" spc="-30" dirty="0"/>
              <a:t> </a:t>
            </a:r>
            <a:r>
              <a:rPr sz="2300" spc="-41" dirty="0"/>
              <a:t>w</a:t>
            </a:r>
            <a:r>
              <a:rPr sz="2300" spc="-4" dirty="0"/>
              <a:t>a</a:t>
            </a:r>
            <a:r>
              <a:rPr sz="2300" spc="-30" dirty="0"/>
              <a:t>n</a:t>
            </a:r>
            <a:r>
              <a:rPr sz="2300" spc="-19" dirty="0"/>
              <a:t>t</a:t>
            </a:r>
            <a:r>
              <a:rPr sz="2300" dirty="0"/>
              <a:t>?</a:t>
            </a:r>
          </a:p>
        </p:txBody>
      </p:sp>
      <p:sp>
        <p:nvSpPr>
          <p:cNvPr id="3" name="object 3"/>
          <p:cNvSpPr/>
          <p:nvPr/>
        </p:nvSpPr>
        <p:spPr>
          <a:xfrm>
            <a:off x="658088" y="1635440"/>
            <a:ext cx="3819645" cy="2461998"/>
          </a:xfrm>
          <a:prstGeom prst="rect">
            <a:avLst/>
          </a:prstGeom>
          <a:blipFill>
            <a:blip r:embed="rId3" cstate="print">
              <a:extLst>
                <a:ext uri="{BEBA8EAE-BF5A-486C-A8C5-ECC9F3942E4B}">
                  <a14:imgProps xmlns="" xmlns:a14="http://schemas.microsoft.com/office/drawing/2010/main">
                    <a14:imgLayer r:embed="rId4">
                      <a14:imgEffect>
                        <a14:sharpenSoften amount="25000"/>
                      </a14:imgEffect>
                    </a14:imgLayer>
                  </a14:imgProps>
                </a:ext>
              </a:extLst>
            </a:blip>
            <a:srcRect/>
            <a:stretch>
              <a:fillRect l="-12521" r="155" b="-114678"/>
            </a:stretch>
          </a:blipFill>
        </p:spPr>
        <p:txBody>
          <a:bodyPr wrap="square" lIns="0" tIns="0" rIns="0" bIns="0" rtlCol="0"/>
          <a:lstStyle/>
          <a:p>
            <a:endParaRPr dirty="0"/>
          </a:p>
        </p:txBody>
      </p:sp>
      <p:sp>
        <p:nvSpPr>
          <p:cNvPr id="5" name="object 3"/>
          <p:cNvSpPr txBox="1"/>
          <p:nvPr/>
        </p:nvSpPr>
        <p:spPr>
          <a:xfrm>
            <a:off x="4645317" y="1175346"/>
            <a:ext cx="4174592" cy="4216539"/>
          </a:xfrm>
          <a:prstGeom prst="rect">
            <a:avLst/>
          </a:prstGeom>
        </p:spPr>
        <p:txBody>
          <a:bodyPr vert="horz" wrap="square" lIns="0" tIns="0" rIns="0" bIns="0" rtlCol="0">
            <a:spAutoFit/>
          </a:bodyPr>
          <a:lstStyle/>
          <a:p>
            <a:pPr marL="266700" marR="3810" indent="-257175">
              <a:buFont typeface="Arial"/>
              <a:buChar char="•"/>
              <a:tabLst>
                <a:tab pos="266700" algn="l"/>
              </a:tabLst>
            </a:pPr>
            <a:r>
              <a:rPr spc="4" dirty="0">
                <a:latin typeface="+mj-lt"/>
                <a:cs typeface="Calibri"/>
              </a:rPr>
              <a:t>W</a:t>
            </a:r>
            <a:r>
              <a:rPr spc="-4" dirty="0">
                <a:latin typeface="+mj-lt"/>
                <a:cs typeface="Calibri"/>
              </a:rPr>
              <a:t>h</a:t>
            </a:r>
            <a:r>
              <a:rPr dirty="0">
                <a:latin typeface="+mj-lt"/>
                <a:cs typeface="Calibri"/>
              </a:rPr>
              <a:t>e</a:t>
            </a:r>
            <a:r>
              <a:rPr spc="-30" dirty="0">
                <a:latin typeface="+mj-lt"/>
                <a:cs typeface="Calibri"/>
              </a:rPr>
              <a:t>r</a:t>
            </a:r>
            <a:r>
              <a:rPr dirty="0">
                <a:latin typeface="+mj-lt"/>
                <a:cs typeface="Calibri"/>
              </a:rPr>
              <a:t>e</a:t>
            </a:r>
            <a:r>
              <a:rPr spc="-23" dirty="0">
                <a:latin typeface="+mj-lt"/>
                <a:cs typeface="Calibri"/>
              </a:rPr>
              <a:t> </a:t>
            </a:r>
            <a:r>
              <a:rPr spc="-30" dirty="0">
                <a:latin typeface="+mj-lt"/>
                <a:cs typeface="Calibri"/>
              </a:rPr>
              <a:t>r</a:t>
            </a:r>
            <a:r>
              <a:rPr dirty="0">
                <a:latin typeface="+mj-lt"/>
                <a:cs typeface="Calibri"/>
              </a:rPr>
              <a:t>e</a:t>
            </a:r>
            <a:r>
              <a:rPr spc="-4" dirty="0">
                <a:latin typeface="+mj-lt"/>
                <a:cs typeface="Calibri"/>
              </a:rPr>
              <a:t>sp</a:t>
            </a:r>
            <a:r>
              <a:rPr dirty="0">
                <a:latin typeface="+mj-lt"/>
                <a:cs typeface="Calibri"/>
              </a:rPr>
              <a:t>o</a:t>
            </a:r>
            <a:r>
              <a:rPr spc="-4" dirty="0">
                <a:latin typeface="+mj-lt"/>
                <a:cs typeface="Calibri"/>
              </a:rPr>
              <a:t>nd</a:t>
            </a:r>
            <a:r>
              <a:rPr dirty="0">
                <a:latin typeface="+mj-lt"/>
                <a:cs typeface="Calibri"/>
              </a:rPr>
              <a:t>e</a:t>
            </a:r>
            <a:r>
              <a:rPr spc="-23" dirty="0">
                <a:latin typeface="+mj-lt"/>
                <a:cs typeface="Calibri"/>
              </a:rPr>
              <a:t>n</a:t>
            </a:r>
            <a:r>
              <a:rPr spc="-4" dirty="0">
                <a:latin typeface="+mj-lt"/>
                <a:cs typeface="Calibri"/>
              </a:rPr>
              <a:t>t</a:t>
            </a:r>
            <a:r>
              <a:rPr dirty="0">
                <a:latin typeface="+mj-lt"/>
                <a:cs typeface="Calibri"/>
              </a:rPr>
              <a:t>s </a:t>
            </a:r>
            <a:r>
              <a:rPr spc="-8" dirty="0">
                <a:latin typeface="+mj-lt"/>
                <a:cs typeface="Calibri"/>
              </a:rPr>
              <a:t>di</a:t>
            </a:r>
            <a:r>
              <a:rPr dirty="0">
                <a:latin typeface="+mj-lt"/>
                <a:cs typeface="Calibri"/>
              </a:rPr>
              <a:t>d</a:t>
            </a:r>
            <a:r>
              <a:rPr spc="11" dirty="0">
                <a:latin typeface="+mj-lt"/>
                <a:cs typeface="Calibri"/>
              </a:rPr>
              <a:t> </a:t>
            </a:r>
            <a:r>
              <a:rPr spc="-4" dirty="0">
                <a:latin typeface="+mj-lt"/>
                <a:cs typeface="Calibri"/>
              </a:rPr>
              <a:t>n</a:t>
            </a:r>
            <a:r>
              <a:rPr dirty="0">
                <a:latin typeface="+mj-lt"/>
                <a:cs typeface="Calibri"/>
              </a:rPr>
              <a:t>ot</a:t>
            </a:r>
            <a:r>
              <a:rPr spc="11" dirty="0">
                <a:latin typeface="+mj-lt"/>
                <a:cs typeface="Calibri"/>
              </a:rPr>
              <a:t> </a:t>
            </a:r>
            <a:r>
              <a:rPr dirty="0">
                <a:latin typeface="+mj-lt"/>
                <a:cs typeface="Calibri"/>
              </a:rPr>
              <a:t>e</a:t>
            </a:r>
            <a:r>
              <a:rPr spc="-4" dirty="0">
                <a:latin typeface="+mj-lt"/>
                <a:cs typeface="Calibri"/>
              </a:rPr>
              <a:t>mpl</a:t>
            </a:r>
            <a:r>
              <a:rPr spc="-11" dirty="0">
                <a:latin typeface="+mj-lt"/>
                <a:cs typeface="Calibri"/>
              </a:rPr>
              <a:t>o</a:t>
            </a:r>
            <a:r>
              <a:rPr dirty="0">
                <a:latin typeface="+mj-lt"/>
                <a:cs typeface="Calibri"/>
              </a:rPr>
              <a:t>y</a:t>
            </a:r>
            <a:r>
              <a:rPr spc="-4" dirty="0">
                <a:latin typeface="+mj-lt"/>
                <a:cs typeface="Calibri"/>
              </a:rPr>
              <a:t> </a:t>
            </a:r>
            <a:r>
              <a:rPr dirty="0">
                <a:latin typeface="+mj-lt"/>
                <a:cs typeface="Calibri"/>
              </a:rPr>
              <a:t>P</a:t>
            </a:r>
            <a:r>
              <a:rPr spc="-4" dirty="0">
                <a:latin typeface="+mj-lt"/>
                <a:cs typeface="Calibri"/>
              </a:rPr>
              <a:t>hDs</a:t>
            </a:r>
            <a:r>
              <a:rPr spc="-8" dirty="0">
                <a:latin typeface="+mj-lt"/>
                <a:cs typeface="Calibri"/>
              </a:rPr>
              <a:t>,</a:t>
            </a:r>
            <a:r>
              <a:rPr spc="8" dirty="0">
                <a:latin typeface="+mj-lt"/>
                <a:cs typeface="Calibri"/>
              </a:rPr>
              <a:t> </a:t>
            </a:r>
            <a:r>
              <a:rPr spc="-4" dirty="0">
                <a:latin typeface="+mj-lt"/>
                <a:cs typeface="Calibri"/>
              </a:rPr>
              <a:t>it </a:t>
            </a:r>
            <a:r>
              <a:rPr spc="-26" dirty="0">
                <a:latin typeface="+mj-lt"/>
                <a:cs typeface="Calibri"/>
              </a:rPr>
              <a:t>w</a:t>
            </a:r>
            <a:r>
              <a:rPr dirty="0">
                <a:latin typeface="+mj-lt"/>
                <a:cs typeface="Calibri"/>
              </a:rPr>
              <a:t>as</a:t>
            </a:r>
            <a:r>
              <a:rPr spc="-8" dirty="0">
                <a:latin typeface="+mj-lt"/>
                <a:cs typeface="Calibri"/>
              </a:rPr>
              <a:t> </a:t>
            </a:r>
            <a:r>
              <a:rPr spc="-4" dirty="0">
                <a:latin typeface="+mj-lt"/>
                <a:cs typeface="Calibri"/>
              </a:rPr>
              <a:t>b</a:t>
            </a:r>
            <a:r>
              <a:rPr dirty="0">
                <a:latin typeface="+mj-lt"/>
                <a:cs typeface="Calibri"/>
              </a:rPr>
              <a:t>e</a:t>
            </a:r>
            <a:r>
              <a:rPr spc="-19" dirty="0">
                <a:latin typeface="+mj-lt"/>
                <a:cs typeface="Calibri"/>
              </a:rPr>
              <a:t>c</a:t>
            </a:r>
            <a:r>
              <a:rPr dirty="0">
                <a:latin typeface="+mj-lt"/>
                <a:cs typeface="Calibri"/>
              </a:rPr>
              <a:t>a</a:t>
            </a:r>
            <a:r>
              <a:rPr spc="-4" dirty="0">
                <a:latin typeface="+mj-lt"/>
                <a:cs typeface="Calibri"/>
              </a:rPr>
              <a:t>u</a:t>
            </a:r>
            <a:r>
              <a:rPr spc="-8" dirty="0">
                <a:latin typeface="+mj-lt"/>
                <a:cs typeface="Calibri"/>
              </a:rPr>
              <a:t>s</a:t>
            </a:r>
            <a:r>
              <a:rPr dirty="0">
                <a:latin typeface="+mj-lt"/>
                <a:cs typeface="Calibri"/>
              </a:rPr>
              <a:t>e</a:t>
            </a:r>
            <a:r>
              <a:rPr spc="-8" dirty="0">
                <a:latin typeface="+mj-lt"/>
                <a:cs typeface="Calibri"/>
              </a:rPr>
              <a:t>:</a:t>
            </a:r>
            <a:endParaRPr dirty="0">
              <a:latin typeface="+mj-lt"/>
              <a:cs typeface="Calibri"/>
            </a:endParaRPr>
          </a:p>
          <a:p>
            <a:pPr marL="695325" marR="231458" lvl="1" indent="-342900">
              <a:spcBef>
                <a:spcPts val="518"/>
              </a:spcBef>
              <a:buFont typeface="Arial"/>
              <a:buChar char="•"/>
              <a:tabLst>
                <a:tab pos="695325" algn="l"/>
                <a:tab pos="3179921" algn="l"/>
              </a:tabLst>
            </a:pPr>
            <a:r>
              <a:rPr spc="-8" dirty="0">
                <a:latin typeface="+mj-lt"/>
                <a:cs typeface="Calibri"/>
              </a:rPr>
              <a:t>“</a:t>
            </a:r>
            <a:r>
              <a:rPr i="1" spc="-8" dirty="0">
                <a:latin typeface="+mj-lt"/>
                <a:cs typeface="Calibri"/>
              </a:rPr>
              <a:t>T</a:t>
            </a:r>
            <a:r>
              <a:rPr i="1" spc="-11" dirty="0">
                <a:latin typeface="+mj-lt"/>
                <a:cs typeface="Calibri"/>
              </a:rPr>
              <a:t>h</a:t>
            </a:r>
            <a:r>
              <a:rPr i="1" spc="-26" dirty="0">
                <a:latin typeface="+mj-lt"/>
                <a:cs typeface="Calibri"/>
              </a:rPr>
              <a:t>e</a:t>
            </a:r>
            <a:r>
              <a:rPr i="1" spc="-11" dirty="0">
                <a:latin typeface="+mj-lt"/>
                <a:cs typeface="Calibri"/>
              </a:rPr>
              <a:t>y </a:t>
            </a:r>
            <a:r>
              <a:rPr i="1" spc="-8" dirty="0">
                <a:latin typeface="+mj-lt"/>
                <a:cs typeface="Calibri"/>
              </a:rPr>
              <a:t>l</a:t>
            </a:r>
            <a:r>
              <a:rPr i="1" spc="-11" dirty="0">
                <a:latin typeface="+mj-lt"/>
                <a:cs typeface="Calibri"/>
              </a:rPr>
              <a:t>ac</a:t>
            </a:r>
            <a:r>
              <a:rPr i="1" spc="-83" dirty="0">
                <a:latin typeface="+mj-lt"/>
                <a:cs typeface="Calibri"/>
              </a:rPr>
              <a:t>k</a:t>
            </a:r>
            <a:r>
              <a:rPr i="1" spc="-15" dirty="0">
                <a:latin typeface="+mj-lt"/>
                <a:cs typeface="Calibri"/>
              </a:rPr>
              <a:t>e</a:t>
            </a:r>
            <a:r>
              <a:rPr i="1" spc="-11" dirty="0">
                <a:latin typeface="+mj-lt"/>
                <a:cs typeface="Calibri"/>
              </a:rPr>
              <a:t>d</a:t>
            </a:r>
            <a:r>
              <a:rPr i="1" spc="11" dirty="0">
                <a:latin typeface="+mj-lt"/>
                <a:cs typeface="Calibri"/>
              </a:rPr>
              <a:t> </a:t>
            </a:r>
            <a:r>
              <a:rPr i="1" spc="-11" dirty="0">
                <a:latin typeface="+mj-lt"/>
                <a:cs typeface="Calibri"/>
              </a:rPr>
              <a:t>pract</a:t>
            </a:r>
            <a:r>
              <a:rPr i="1" spc="-8" dirty="0">
                <a:latin typeface="+mj-lt"/>
                <a:cs typeface="Calibri"/>
              </a:rPr>
              <a:t>i</a:t>
            </a:r>
            <a:r>
              <a:rPr i="1" spc="-23" dirty="0">
                <a:latin typeface="+mj-lt"/>
                <a:cs typeface="Calibri"/>
              </a:rPr>
              <a:t>c</a:t>
            </a:r>
            <a:r>
              <a:rPr i="1" spc="-11" dirty="0">
                <a:latin typeface="+mj-lt"/>
                <a:cs typeface="Calibri"/>
              </a:rPr>
              <a:t>al</a:t>
            </a:r>
            <a:r>
              <a:rPr lang="en-US" i="1" spc="-11" dirty="0">
                <a:latin typeface="+mj-lt"/>
                <a:cs typeface="Calibri"/>
              </a:rPr>
              <a:t> </a:t>
            </a:r>
            <a:r>
              <a:rPr i="1" spc="-60" dirty="0">
                <a:latin typeface="+mj-lt"/>
                <a:cs typeface="Calibri"/>
              </a:rPr>
              <a:t>e</a:t>
            </a:r>
            <a:r>
              <a:rPr i="1" spc="-11" dirty="0">
                <a:latin typeface="+mj-lt"/>
                <a:cs typeface="Calibri"/>
              </a:rPr>
              <a:t>xp</a:t>
            </a:r>
            <a:r>
              <a:rPr i="1" spc="-15" dirty="0">
                <a:latin typeface="+mj-lt"/>
                <a:cs typeface="Calibri"/>
              </a:rPr>
              <a:t>e</a:t>
            </a:r>
            <a:r>
              <a:rPr i="1" spc="-8" dirty="0">
                <a:latin typeface="+mj-lt"/>
                <a:cs typeface="Calibri"/>
              </a:rPr>
              <a:t>ri</a:t>
            </a:r>
            <a:r>
              <a:rPr i="1" spc="-15" dirty="0">
                <a:latin typeface="+mj-lt"/>
                <a:cs typeface="Calibri"/>
              </a:rPr>
              <a:t>e</a:t>
            </a:r>
            <a:r>
              <a:rPr i="1" spc="-11" dirty="0">
                <a:latin typeface="+mj-lt"/>
                <a:cs typeface="Calibri"/>
              </a:rPr>
              <a:t>n</a:t>
            </a:r>
            <a:r>
              <a:rPr i="1" spc="-23" dirty="0">
                <a:latin typeface="+mj-lt"/>
                <a:cs typeface="Calibri"/>
              </a:rPr>
              <a:t>c</a:t>
            </a:r>
            <a:r>
              <a:rPr i="1" spc="-15" dirty="0">
                <a:latin typeface="+mj-lt"/>
                <a:cs typeface="Calibri"/>
              </a:rPr>
              <a:t>e</a:t>
            </a:r>
            <a:r>
              <a:rPr i="1" spc="-11" dirty="0">
                <a:latin typeface="+mj-lt"/>
                <a:cs typeface="Calibri"/>
              </a:rPr>
              <a:t>”</a:t>
            </a:r>
            <a:r>
              <a:rPr spc="11" dirty="0">
                <a:latin typeface="+mj-lt"/>
                <a:cs typeface="Calibri"/>
              </a:rPr>
              <a:t> </a:t>
            </a:r>
            <a:r>
              <a:rPr lang="en-US" spc="11" dirty="0">
                <a:latin typeface="+mj-lt"/>
                <a:cs typeface="Calibri"/>
              </a:rPr>
              <a:t>(</a:t>
            </a:r>
            <a:r>
              <a:rPr spc="-15" dirty="0">
                <a:latin typeface="+mj-lt"/>
                <a:cs typeface="Calibri"/>
              </a:rPr>
              <a:t>50%</a:t>
            </a:r>
            <a:r>
              <a:rPr spc="15" dirty="0">
                <a:latin typeface="+mj-lt"/>
                <a:cs typeface="Calibri"/>
              </a:rPr>
              <a:t> </a:t>
            </a:r>
            <a:r>
              <a:rPr spc="-11" dirty="0">
                <a:latin typeface="+mj-lt"/>
                <a:cs typeface="Calibri"/>
              </a:rPr>
              <a:t>of</a:t>
            </a:r>
            <a:r>
              <a:rPr spc="-8" dirty="0">
                <a:latin typeface="+mj-lt"/>
                <a:cs typeface="Calibri"/>
              </a:rPr>
              <a:t> </a:t>
            </a:r>
            <a:r>
              <a:rPr spc="-38" dirty="0">
                <a:latin typeface="+mj-lt"/>
                <a:cs typeface="Calibri"/>
              </a:rPr>
              <a:t>r</a:t>
            </a:r>
            <a:r>
              <a:rPr spc="-11" dirty="0">
                <a:latin typeface="+mj-lt"/>
                <a:cs typeface="Calibri"/>
              </a:rPr>
              <a:t>e</a:t>
            </a:r>
            <a:r>
              <a:rPr spc="-15" dirty="0">
                <a:latin typeface="+mj-lt"/>
                <a:cs typeface="Calibri"/>
              </a:rPr>
              <a:t>sp</a:t>
            </a:r>
            <a:r>
              <a:rPr spc="-11" dirty="0">
                <a:latin typeface="+mj-lt"/>
                <a:cs typeface="Calibri"/>
              </a:rPr>
              <a:t>o</a:t>
            </a:r>
            <a:r>
              <a:rPr spc="-15" dirty="0">
                <a:latin typeface="+mj-lt"/>
                <a:cs typeface="Calibri"/>
              </a:rPr>
              <a:t>nd</a:t>
            </a:r>
            <a:r>
              <a:rPr spc="-11" dirty="0">
                <a:latin typeface="+mj-lt"/>
                <a:cs typeface="Calibri"/>
              </a:rPr>
              <a:t>e</a:t>
            </a:r>
            <a:r>
              <a:rPr spc="-34" dirty="0">
                <a:latin typeface="+mj-lt"/>
                <a:cs typeface="Calibri"/>
              </a:rPr>
              <a:t>n</a:t>
            </a:r>
            <a:r>
              <a:rPr spc="-11" dirty="0">
                <a:latin typeface="+mj-lt"/>
                <a:cs typeface="Calibri"/>
              </a:rPr>
              <a:t>ts</a:t>
            </a:r>
            <a:r>
              <a:rPr lang="en-US" spc="-11" dirty="0">
                <a:latin typeface="+mj-lt"/>
                <a:cs typeface="Calibri"/>
              </a:rPr>
              <a:t>)</a:t>
            </a:r>
          </a:p>
          <a:p>
            <a:pPr marL="695325" marR="231458" lvl="1" indent="-342900">
              <a:spcBef>
                <a:spcPts val="518"/>
              </a:spcBef>
              <a:buFont typeface="Arial"/>
              <a:buChar char="•"/>
              <a:tabLst>
                <a:tab pos="695325" algn="l"/>
                <a:tab pos="3179921" algn="l"/>
              </a:tabLst>
            </a:pPr>
            <a:endParaRPr dirty="0">
              <a:latin typeface="+mj-lt"/>
              <a:cs typeface="Calibri"/>
            </a:endParaRPr>
          </a:p>
          <a:p>
            <a:pPr marL="266700" marR="256699" indent="-257175">
              <a:spcBef>
                <a:spcPts val="563"/>
              </a:spcBef>
              <a:buFont typeface="Arial"/>
              <a:buChar char="•"/>
              <a:tabLst>
                <a:tab pos="266700" algn="l"/>
              </a:tabLst>
            </a:pPr>
            <a:r>
              <a:rPr lang="en-US" spc="-4" dirty="0">
                <a:latin typeface="+mj-lt"/>
                <a:cs typeface="Calibri"/>
              </a:rPr>
              <a:t>And the </a:t>
            </a:r>
            <a:r>
              <a:rPr spc="-4" dirty="0">
                <a:latin typeface="+mj-lt"/>
                <a:cs typeface="Calibri"/>
              </a:rPr>
              <a:t>qu</a:t>
            </a:r>
            <a:r>
              <a:rPr dirty="0">
                <a:latin typeface="+mj-lt"/>
                <a:cs typeface="Calibri"/>
              </a:rPr>
              <a:t>a</a:t>
            </a:r>
            <a:r>
              <a:rPr spc="-4" dirty="0">
                <a:latin typeface="+mj-lt"/>
                <a:cs typeface="Calibri"/>
              </a:rPr>
              <a:t>li</a:t>
            </a:r>
            <a:r>
              <a:rPr spc="-8" dirty="0">
                <a:latin typeface="+mj-lt"/>
                <a:cs typeface="Calibri"/>
              </a:rPr>
              <a:t>t</a:t>
            </a:r>
            <a:r>
              <a:rPr dirty="0">
                <a:latin typeface="+mj-lt"/>
                <a:cs typeface="Calibri"/>
              </a:rPr>
              <a:t>y</a:t>
            </a:r>
            <a:r>
              <a:rPr spc="23" dirty="0">
                <a:latin typeface="+mj-lt"/>
                <a:cs typeface="Calibri"/>
              </a:rPr>
              <a:t> </a:t>
            </a:r>
            <a:r>
              <a:rPr dirty="0">
                <a:latin typeface="+mj-lt"/>
                <a:cs typeface="Calibri"/>
              </a:rPr>
              <a:t>of</a:t>
            </a:r>
            <a:r>
              <a:rPr spc="-8" dirty="0">
                <a:latin typeface="+mj-lt"/>
                <a:cs typeface="Calibri"/>
              </a:rPr>
              <a:t> </a:t>
            </a:r>
            <a:r>
              <a:rPr dirty="0">
                <a:latin typeface="+mj-lt"/>
                <a:cs typeface="Calibri"/>
              </a:rPr>
              <a:t>a</a:t>
            </a:r>
            <a:r>
              <a:rPr spc="-4" dirty="0">
                <a:latin typeface="+mj-lt"/>
                <a:cs typeface="Calibri"/>
              </a:rPr>
              <a:t>ppli</a:t>
            </a:r>
            <a:r>
              <a:rPr spc="-19" dirty="0">
                <a:latin typeface="+mj-lt"/>
                <a:cs typeface="Calibri"/>
              </a:rPr>
              <a:t>ca</a:t>
            </a:r>
            <a:r>
              <a:rPr spc="-8" dirty="0">
                <a:latin typeface="+mj-lt"/>
                <a:cs typeface="Calibri"/>
              </a:rPr>
              <a:t>t</a:t>
            </a:r>
            <a:r>
              <a:rPr spc="-4" dirty="0">
                <a:latin typeface="+mj-lt"/>
                <a:cs typeface="Calibri"/>
              </a:rPr>
              <a:t>i</a:t>
            </a:r>
            <a:r>
              <a:rPr dirty="0">
                <a:latin typeface="+mj-lt"/>
                <a:cs typeface="Calibri"/>
              </a:rPr>
              <a:t>o</a:t>
            </a:r>
            <a:r>
              <a:rPr spc="-8" dirty="0">
                <a:latin typeface="+mj-lt"/>
                <a:cs typeface="Calibri"/>
              </a:rPr>
              <a:t>n</a:t>
            </a:r>
            <a:r>
              <a:rPr dirty="0">
                <a:latin typeface="+mj-lt"/>
                <a:cs typeface="Calibri"/>
              </a:rPr>
              <a:t>s</a:t>
            </a:r>
            <a:r>
              <a:rPr spc="23" dirty="0">
                <a:latin typeface="+mj-lt"/>
                <a:cs typeface="Calibri"/>
              </a:rPr>
              <a:t> </a:t>
            </a:r>
            <a:r>
              <a:rPr spc="-30" dirty="0">
                <a:latin typeface="+mj-lt"/>
                <a:cs typeface="Calibri"/>
              </a:rPr>
              <a:t>r</a:t>
            </a:r>
            <a:r>
              <a:rPr dirty="0">
                <a:latin typeface="+mj-lt"/>
                <a:cs typeface="Calibri"/>
              </a:rPr>
              <a:t>ece</a:t>
            </a:r>
            <a:r>
              <a:rPr spc="-4" dirty="0">
                <a:latin typeface="+mj-lt"/>
                <a:cs typeface="Calibri"/>
              </a:rPr>
              <a:t>i</a:t>
            </a:r>
            <a:r>
              <a:rPr spc="-26" dirty="0">
                <a:latin typeface="+mj-lt"/>
                <a:cs typeface="Calibri"/>
              </a:rPr>
              <a:t>v</a:t>
            </a:r>
            <a:r>
              <a:rPr dirty="0">
                <a:latin typeface="+mj-lt"/>
                <a:cs typeface="Calibri"/>
              </a:rPr>
              <a:t>ed </a:t>
            </a:r>
            <a:r>
              <a:rPr spc="-8" dirty="0">
                <a:latin typeface="+mj-lt"/>
                <a:cs typeface="Calibri"/>
              </a:rPr>
              <a:t>f</a:t>
            </a:r>
            <a:r>
              <a:rPr spc="-38" dirty="0">
                <a:latin typeface="+mj-lt"/>
                <a:cs typeface="Calibri"/>
              </a:rPr>
              <a:t>r</a:t>
            </a:r>
            <a:r>
              <a:rPr dirty="0">
                <a:latin typeface="+mj-lt"/>
                <a:cs typeface="Calibri"/>
              </a:rPr>
              <a:t>om</a:t>
            </a:r>
            <a:r>
              <a:rPr spc="-4" dirty="0">
                <a:latin typeface="+mj-lt"/>
                <a:cs typeface="Calibri"/>
              </a:rPr>
              <a:t> </a:t>
            </a:r>
            <a:r>
              <a:rPr dirty="0">
                <a:latin typeface="+mj-lt"/>
                <a:cs typeface="Calibri"/>
              </a:rPr>
              <a:t>P</a:t>
            </a:r>
            <a:r>
              <a:rPr spc="-8" dirty="0">
                <a:latin typeface="+mj-lt"/>
                <a:cs typeface="Calibri"/>
              </a:rPr>
              <a:t>h</a:t>
            </a:r>
            <a:r>
              <a:rPr dirty="0">
                <a:latin typeface="+mj-lt"/>
                <a:cs typeface="Calibri"/>
              </a:rPr>
              <a:t>D</a:t>
            </a:r>
            <a:r>
              <a:rPr spc="4" dirty="0">
                <a:latin typeface="+mj-lt"/>
                <a:cs typeface="Calibri"/>
              </a:rPr>
              <a:t> </a:t>
            </a:r>
            <a:r>
              <a:rPr dirty="0">
                <a:latin typeface="+mj-lt"/>
                <a:cs typeface="Calibri"/>
              </a:rPr>
              <a:t>g</a:t>
            </a:r>
            <a:r>
              <a:rPr spc="-49" dirty="0">
                <a:latin typeface="+mj-lt"/>
                <a:cs typeface="Calibri"/>
              </a:rPr>
              <a:t>r</a:t>
            </a:r>
            <a:r>
              <a:rPr dirty="0">
                <a:latin typeface="+mj-lt"/>
                <a:cs typeface="Calibri"/>
              </a:rPr>
              <a:t>a</a:t>
            </a:r>
            <a:r>
              <a:rPr spc="-4" dirty="0">
                <a:latin typeface="+mj-lt"/>
                <a:cs typeface="Calibri"/>
              </a:rPr>
              <a:t>du</a:t>
            </a:r>
            <a:r>
              <a:rPr spc="-19" dirty="0">
                <a:latin typeface="+mj-lt"/>
                <a:cs typeface="Calibri"/>
              </a:rPr>
              <a:t>a</a:t>
            </a:r>
            <a:r>
              <a:rPr spc="-34" dirty="0">
                <a:latin typeface="+mj-lt"/>
                <a:cs typeface="Calibri"/>
              </a:rPr>
              <a:t>t</a:t>
            </a:r>
            <a:r>
              <a:rPr dirty="0">
                <a:latin typeface="+mj-lt"/>
                <a:cs typeface="Calibri"/>
              </a:rPr>
              <a:t>e</a:t>
            </a:r>
            <a:r>
              <a:rPr spc="-8" dirty="0">
                <a:latin typeface="+mj-lt"/>
                <a:cs typeface="Calibri"/>
              </a:rPr>
              <a:t>s,</a:t>
            </a:r>
            <a:r>
              <a:rPr spc="8" dirty="0">
                <a:latin typeface="+mj-lt"/>
                <a:cs typeface="Calibri"/>
              </a:rPr>
              <a:t> </a:t>
            </a:r>
            <a:r>
              <a:rPr lang="en-US" spc="8" dirty="0">
                <a:latin typeface="+mj-lt"/>
                <a:cs typeface="Calibri"/>
              </a:rPr>
              <a:t>showed a</a:t>
            </a:r>
            <a:endParaRPr dirty="0">
              <a:latin typeface="+mj-lt"/>
              <a:cs typeface="Calibri"/>
            </a:endParaRPr>
          </a:p>
          <a:p>
            <a:pPr marL="695325" lvl="1" indent="-342900">
              <a:spcBef>
                <a:spcPts val="518"/>
              </a:spcBef>
              <a:buFont typeface="Arial"/>
              <a:buChar char="•"/>
              <a:tabLst>
                <a:tab pos="695325" algn="l"/>
              </a:tabLst>
            </a:pPr>
            <a:r>
              <a:rPr spc="-11" dirty="0">
                <a:latin typeface="+mj-lt"/>
                <a:cs typeface="Calibri"/>
              </a:rPr>
              <a:t>La</a:t>
            </a:r>
            <a:r>
              <a:rPr spc="-8" dirty="0">
                <a:latin typeface="+mj-lt"/>
                <a:cs typeface="Calibri"/>
              </a:rPr>
              <a:t>c</a:t>
            </a:r>
            <a:r>
              <a:rPr spc="-11" dirty="0">
                <a:latin typeface="+mj-lt"/>
                <a:cs typeface="Calibri"/>
              </a:rPr>
              <a:t>k</a:t>
            </a:r>
            <a:r>
              <a:rPr lang="en-US" spc="-11" dirty="0">
                <a:latin typeface="+mj-lt"/>
                <a:cs typeface="Calibri"/>
              </a:rPr>
              <a:t> of</a:t>
            </a:r>
            <a:r>
              <a:rPr dirty="0">
                <a:latin typeface="+mj-lt"/>
                <a:cs typeface="Calibri"/>
              </a:rPr>
              <a:t> </a:t>
            </a:r>
            <a:r>
              <a:rPr spc="-15" dirty="0">
                <a:latin typeface="+mj-lt"/>
                <a:cs typeface="Calibri"/>
              </a:rPr>
              <a:t>busin</a:t>
            </a:r>
            <a:r>
              <a:rPr spc="-11" dirty="0">
                <a:latin typeface="+mj-lt"/>
                <a:cs typeface="Calibri"/>
              </a:rPr>
              <a:t>e</a:t>
            </a:r>
            <a:r>
              <a:rPr spc="-15" dirty="0">
                <a:latin typeface="+mj-lt"/>
                <a:cs typeface="Calibri"/>
              </a:rPr>
              <a:t>s</a:t>
            </a:r>
            <a:r>
              <a:rPr spc="-11" dirty="0">
                <a:latin typeface="+mj-lt"/>
                <a:cs typeface="Calibri"/>
              </a:rPr>
              <a:t>s</a:t>
            </a:r>
            <a:r>
              <a:rPr spc="34" dirty="0">
                <a:latin typeface="+mj-lt"/>
                <a:cs typeface="Calibri"/>
              </a:rPr>
              <a:t> </a:t>
            </a:r>
            <a:r>
              <a:rPr spc="-15" dirty="0">
                <a:latin typeface="+mj-lt"/>
                <a:cs typeface="Calibri"/>
              </a:rPr>
              <a:t>und</a:t>
            </a:r>
            <a:r>
              <a:rPr spc="-11" dirty="0">
                <a:latin typeface="+mj-lt"/>
                <a:cs typeface="Calibri"/>
              </a:rPr>
              <a:t>e</a:t>
            </a:r>
            <a:r>
              <a:rPr spc="-49" dirty="0">
                <a:latin typeface="+mj-lt"/>
                <a:cs typeface="Calibri"/>
              </a:rPr>
              <a:t>r</a:t>
            </a:r>
            <a:r>
              <a:rPr spc="-41" dirty="0">
                <a:latin typeface="+mj-lt"/>
                <a:cs typeface="Calibri"/>
              </a:rPr>
              <a:t>s</a:t>
            </a:r>
            <a:r>
              <a:rPr spc="-38" dirty="0">
                <a:latin typeface="+mj-lt"/>
                <a:cs typeface="Calibri"/>
              </a:rPr>
              <a:t>t</a:t>
            </a:r>
            <a:r>
              <a:rPr spc="-11" dirty="0">
                <a:latin typeface="+mj-lt"/>
                <a:cs typeface="Calibri"/>
              </a:rPr>
              <a:t>a</a:t>
            </a:r>
            <a:r>
              <a:rPr spc="-15" dirty="0">
                <a:latin typeface="+mj-lt"/>
                <a:cs typeface="Calibri"/>
              </a:rPr>
              <a:t>n</a:t>
            </a:r>
            <a:r>
              <a:rPr spc="-8" dirty="0">
                <a:latin typeface="+mj-lt"/>
                <a:cs typeface="Calibri"/>
              </a:rPr>
              <a:t>d</a:t>
            </a:r>
            <a:r>
              <a:rPr spc="4" dirty="0">
                <a:latin typeface="+mj-lt"/>
                <a:cs typeface="Calibri"/>
              </a:rPr>
              <a:t>i</a:t>
            </a:r>
            <a:r>
              <a:rPr spc="-15" dirty="0">
                <a:latin typeface="+mj-lt"/>
                <a:cs typeface="Calibri"/>
              </a:rPr>
              <a:t>n</a:t>
            </a:r>
            <a:r>
              <a:rPr spc="-11" dirty="0">
                <a:latin typeface="+mj-lt"/>
                <a:cs typeface="Calibri"/>
              </a:rPr>
              <a:t>g</a:t>
            </a:r>
            <a:endParaRPr lang="en-US" spc="-11" dirty="0">
              <a:latin typeface="+mj-lt"/>
              <a:cs typeface="Calibri"/>
            </a:endParaRPr>
          </a:p>
          <a:p>
            <a:pPr marL="352425" lvl="1">
              <a:spcBef>
                <a:spcPts val="518"/>
              </a:spcBef>
              <a:tabLst>
                <a:tab pos="695325" algn="l"/>
              </a:tabLst>
            </a:pPr>
            <a:r>
              <a:rPr lang="en-US" sz="1500" spc="11" dirty="0">
                <a:latin typeface="+mj-lt"/>
                <a:cs typeface="Calibri"/>
              </a:rPr>
              <a:t>        </a:t>
            </a:r>
            <a:r>
              <a:rPr lang="en-US" spc="11" dirty="0">
                <a:latin typeface="+mj-lt"/>
                <a:cs typeface="Calibri"/>
              </a:rPr>
              <a:t>(</a:t>
            </a:r>
            <a:r>
              <a:rPr lang="en-US" spc="-15" dirty="0">
                <a:latin typeface="+mj-lt"/>
                <a:cs typeface="Calibri"/>
              </a:rPr>
              <a:t>36%</a:t>
            </a:r>
            <a:r>
              <a:rPr lang="en-US" spc="15" dirty="0">
                <a:latin typeface="+mj-lt"/>
                <a:cs typeface="Calibri"/>
              </a:rPr>
              <a:t> </a:t>
            </a:r>
            <a:r>
              <a:rPr lang="en-US" spc="-11" dirty="0">
                <a:latin typeface="+mj-lt"/>
                <a:cs typeface="Calibri"/>
              </a:rPr>
              <a:t>of</a:t>
            </a:r>
            <a:r>
              <a:rPr lang="en-US" spc="-8" dirty="0">
                <a:latin typeface="+mj-lt"/>
                <a:cs typeface="Calibri"/>
              </a:rPr>
              <a:t> </a:t>
            </a:r>
            <a:r>
              <a:rPr lang="en-US" spc="-38" dirty="0">
                <a:latin typeface="+mj-lt"/>
                <a:cs typeface="Calibri"/>
              </a:rPr>
              <a:t>r</a:t>
            </a:r>
            <a:r>
              <a:rPr lang="en-US" spc="-11" dirty="0">
                <a:latin typeface="+mj-lt"/>
                <a:cs typeface="Calibri"/>
              </a:rPr>
              <a:t>e</a:t>
            </a:r>
            <a:r>
              <a:rPr lang="en-US" spc="-15" dirty="0">
                <a:latin typeface="+mj-lt"/>
                <a:cs typeface="Calibri"/>
              </a:rPr>
              <a:t>sp</a:t>
            </a:r>
            <a:r>
              <a:rPr lang="en-US" spc="-11" dirty="0">
                <a:latin typeface="+mj-lt"/>
                <a:cs typeface="Calibri"/>
              </a:rPr>
              <a:t>o</a:t>
            </a:r>
            <a:r>
              <a:rPr lang="en-US" spc="-15" dirty="0">
                <a:latin typeface="+mj-lt"/>
                <a:cs typeface="Calibri"/>
              </a:rPr>
              <a:t>nd</a:t>
            </a:r>
            <a:r>
              <a:rPr lang="en-US" spc="-11" dirty="0">
                <a:latin typeface="+mj-lt"/>
                <a:cs typeface="Calibri"/>
              </a:rPr>
              <a:t>e</a:t>
            </a:r>
            <a:r>
              <a:rPr lang="en-US" spc="-34" dirty="0">
                <a:latin typeface="+mj-lt"/>
                <a:cs typeface="Calibri"/>
              </a:rPr>
              <a:t>n</a:t>
            </a:r>
            <a:r>
              <a:rPr lang="en-US" spc="-11" dirty="0">
                <a:latin typeface="+mj-lt"/>
                <a:cs typeface="Calibri"/>
              </a:rPr>
              <a:t>ts)</a:t>
            </a:r>
            <a:endParaRPr lang="en-US" dirty="0">
              <a:latin typeface="+mj-lt"/>
              <a:cs typeface="Calibri"/>
            </a:endParaRPr>
          </a:p>
          <a:p>
            <a:pPr marL="695325" lvl="1" indent="-342900">
              <a:spcBef>
                <a:spcPts val="503"/>
              </a:spcBef>
              <a:buFont typeface="Arial"/>
              <a:buChar char="•"/>
              <a:tabLst>
                <a:tab pos="695325" algn="l"/>
              </a:tabLst>
            </a:pPr>
            <a:r>
              <a:rPr spc="-11" dirty="0">
                <a:latin typeface="+mj-lt"/>
                <a:cs typeface="Calibri"/>
              </a:rPr>
              <a:t>La</a:t>
            </a:r>
            <a:r>
              <a:rPr spc="-8" dirty="0">
                <a:latin typeface="+mj-lt"/>
                <a:cs typeface="Calibri"/>
              </a:rPr>
              <a:t>c</a:t>
            </a:r>
            <a:r>
              <a:rPr spc="-11" dirty="0">
                <a:latin typeface="+mj-lt"/>
                <a:cs typeface="Calibri"/>
              </a:rPr>
              <a:t>k</a:t>
            </a:r>
            <a:r>
              <a:rPr dirty="0">
                <a:latin typeface="+mj-lt"/>
                <a:cs typeface="Calibri"/>
              </a:rPr>
              <a:t> </a:t>
            </a:r>
            <a:r>
              <a:rPr spc="-11" dirty="0">
                <a:latin typeface="+mj-lt"/>
                <a:cs typeface="Calibri"/>
              </a:rPr>
              <a:t>of</a:t>
            </a:r>
            <a:r>
              <a:rPr dirty="0">
                <a:latin typeface="+mj-lt"/>
                <a:cs typeface="Calibri"/>
              </a:rPr>
              <a:t> </a:t>
            </a:r>
            <a:r>
              <a:rPr spc="-30" dirty="0">
                <a:latin typeface="+mj-lt"/>
                <a:cs typeface="Calibri"/>
              </a:rPr>
              <a:t>g</a:t>
            </a:r>
            <a:r>
              <a:rPr spc="-11" dirty="0">
                <a:latin typeface="+mj-lt"/>
                <a:cs typeface="Calibri"/>
              </a:rPr>
              <a:t>e</a:t>
            </a:r>
            <a:r>
              <a:rPr spc="-15" dirty="0">
                <a:latin typeface="+mj-lt"/>
                <a:cs typeface="Calibri"/>
              </a:rPr>
              <a:t>n</a:t>
            </a:r>
            <a:r>
              <a:rPr spc="-11" dirty="0">
                <a:latin typeface="+mj-lt"/>
                <a:cs typeface="Calibri"/>
              </a:rPr>
              <a:t>e</a:t>
            </a:r>
            <a:r>
              <a:rPr spc="-56" dirty="0">
                <a:latin typeface="+mj-lt"/>
                <a:cs typeface="Calibri"/>
              </a:rPr>
              <a:t>r</a:t>
            </a:r>
            <a:r>
              <a:rPr spc="-11" dirty="0">
                <a:latin typeface="+mj-lt"/>
                <a:cs typeface="Calibri"/>
              </a:rPr>
              <a:t>a</a:t>
            </a:r>
            <a:r>
              <a:rPr dirty="0">
                <a:latin typeface="+mj-lt"/>
                <a:cs typeface="Calibri"/>
              </a:rPr>
              <a:t>l</a:t>
            </a:r>
            <a:r>
              <a:rPr spc="-11" dirty="0">
                <a:latin typeface="+mj-lt"/>
                <a:cs typeface="Calibri"/>
              </a:rPr>
              <a:t> </a:t>
            </a:r>
            <a:r>
              <a:rPr spc="-30" dirty="0">
                <a:latin typeface="+mj-lt"/>
                <a:cs typeface="Calibri"/>
              </a:rPr>
              <a:t>w</a:t>
            </a:r>
            <a:r>
              <a:rPr spc="-11" dirty="0">
                <a:latin typeface="+mj-lt"/>
                <a:cs typeface="Calibri"/>
              </a:rPr>
              <a:t>ork</a:t>
            </a:r>
            <a:r>
              <a:rPr spc="-15" dirty="0">
                <a:latin typeface="+mj-lt"/>
                <a:cs typeface="Calibri"/>
              </a:rPr>
              <a:t>p</a:t>
            </a:r>
            <a:r>
              <a:rPr spc="-8" dirty="0">
                <a:latin typeface="+mj-lt"/>
                <a:cs typeface="Calibri"/>
              </a:rPr>
              <a:t>l</a:t>
            </a:r>
            <a:r>
              <a:rPr spc="-11" dirty="0">
                <a:latin typeface="+mj-lt"/>
                <a:cs typeface="Calibri"/>
              </a:rPr>
              <a:t>a</a:t>
            </a:r>
            <a:r>
              <a:rPr spc="-8" dirty="0">
                <a:latin typeface="+mj-lt"/>
                <a:cs typeface="Calibri"/>
              </a:rPr>
              <a:t>c</a:t>
            </a:r>
            <a:r>
              <a:rPr spc="-11" dirty="0">
                <a:latin typeface="+mj-lt"/>
                <a:cs typeface="Calibri"/>
              </a:rPr>
              <a:t>e</a:t>
            </a:r>
            <a:r>
              <a:rPr spc="11" dirty="0">
                <a:latin typeface="+mj-lt"/>
                <a:cs typeface="Calibri"/>
              </a:rPr>
              <a:t> </a:t>
            </a:r>
            <a:r>
              <a:rPr spc="-49" dirty="0">
                <a:latin typeface="+mj-lt"/>
                <a:cs typeface="Calibri"/>
              </a:rPr>
              <a:t>e</a:t>
            </a:r>
            <a:r>
              <a:rPr spc="-15" dirty="0">
                <a:latin typeface="+mj-lt"/>
                <a:cs typeface="Calibri"/>
              </a:rPr>
              <a:t>xp</a:t>
            </a:r>
            <a:r>
              <a:rPr spc="-11" dirty="0">
                <a:latin typeface="+mj-lt"/>
                <a:cs typeface="Calibri"/>
              </a:rPr>
              <a:t>er</a:t>
            </a:r>
            <a:r>
              <a:rPr spc="-8" dirty="0">
                <a:latin typeface="+mj-lt"/>
                <a:cs typeface="Calibri"/>
              </a:rPr>
              <a:t>i</a:t>
            </a:r>
            <a:r>
              <a:rPr spc="-11" dirty="0">
                <a:latin typeface="+mj-lt"/>
                <a:cs typeface="Calibri"/>
              </a:rPr>
              <a:t>e</a:t>
            </a:r>
            <a:r>
              <a:rPr spc="-15" dirty="0">
                <a:latin typeface="+mj-lt"/>
                <a:cs typeface="Calibri"/>
              </a:rPr>
              <a:t>n</a:t>
            </a:r>
            <a:r>
              <a:rPr spc="-8" dirty="0">
                <a:latin typeface="+mj-lt"/>
                <a:cs typeface="Calibri"/>
              </a:rPr>
              <a:t>c</a:t>
            </a:r>
            <a:r>
              <a:rPr spc="-11" dirty="0">
                <a:latin typeface="+mj-lt"/>
                <a:cs typeface="Calibri"/>
              </a:rPr>
              <a:t>e</a:t>
            </a:r>
            <a:r>
              <a:rPr spc="11" dirty="0">
                <a:latin typeface="+mj-lt"/>
                <a:cs typeface="Calibri"/>
              </a:rPr>
              <a:t> </a:t>
            </a:r>
            <a:r>
              <a:rPr lang="en-US" spc="11" dirty="0">
                <a:latin typeface="+mj-lt"/>
                <a:cs typeface="Calibri"/>
              </a:rPr>
              <a:t>(</a:t>
            </a:r>
            <a:r>
              <a:rPr lang="en-US" spc="-15" dirty="0">
                <a:latin typeface="+mj-lt"/>
                <a:cs typeface="Calibri"/>
              </a:rPr>
              <a:t>35%</a:t>
            </a:r>
            <a:r>
              <a:rPr lang="en-US" spc="15" dirty="0">
                <a:latin typeface="+mj-lt"/>
                <a:cs typeface="Calibri"/>
              </a:rPr>
              <a:t> </a:t>
            </a:r>
            <a:r>
              <a:rPr lang="en-US" spc="-11" dirty="0">
                <a:latin typeface="+mj-lt"/>
                <a:cs typeface="Calibri"/>
              </a:rPr>
              <a:t>of</a:t>
            </a:r>
            <a:r>
              <a:rPr lang="en-US" spc="-8" dirty="0">
                <a:latin typeface="+mj-lt"/>
                <a:cs typeface="Calibri"/>
              </a:rPr>
              <a:t> </a:t>
            </a:r>
            <a:r>
              <a:rPr lang="en-US" spc="-38" dirty="0">
                <a:latin typeface="+mj-lt"/>
                <a:cs typeface="Calibri"/>
              </a:rPr>
              <a:t>r</a:t>
            </a:r>
            <a:r>
              <a:rPr lang="en-US" spc="-11" dirty="0">
                <a:latin typeface="+mj-lt"/>
                <a:cs typeface="Calibri"/>
              </a:rPr>
              <a:t>e</a:t>
            </a:r>
            <a:r>
              <a:rPr lang="en-US" spc="-15" dirty="0">
                <a:latin typeface="+mj-lt"/>
                <a:cs typeface="Calibri"/>
              </a:rPr>
              <a:t>sp</a:t>
            </a:r>
            <a:r>
              <a:rPr lang="en-US" spc="-11" dirty="0">
                <a:latin typeface="+mj-lt"/>
                <a:cs typeface="Calibri"/>
              </a:rPr>
              <a:t>o</a:t>
            </a:r>
            <a:r>
              <a:rPr lang="en-US" spc="-15" dirty="0">
                <a:latin typeface="+mj-lt"/>
                <a:cs typeface="Calibri"/>
              </a:rPr>
              <a:t>nd</a:t>
            </a:r>
            <a:r>
              <a:rPr lang="en-US" spc="-11" dirty="0">
                <a:latin typeface="+mj-lt"/>
                <a:cs typeface="Calibri"/>
              </a:rPr>
              <a:t>e</a:t>
            </a:r>
            <a:r>
              <a:rPr lang="en-US" spc="-34" dirty="0">
                <a:latin typeface="+mj-lt"/>
                <a:cs typeface="Calibri"/>
              </a:rPr>
              <a:t>n</a:t>
            </a:r>
            <a:r>
              <a:rPr lang="en-US" spc="-11" dirty="0">
                <a:latin typeface="+mj-lt"/>
                <a:cs typeface="Calibri"/>
              </a:rPr>
              <a:t>ts)</a:t>
            </a:r>
            <a:endParaRPr lang="en-US" dirty="0">
              <a:latin typeface="+mj-lt"/>
              <a:cs typeface="Calibri"/>
            </a:endParaRPr>
          </a:p>
          <a:p>
            <a:pPr marL="695325" lvl="1" indent="-342900">
              <a:spcBef>
                <a:spcPts val="503"/>
              </a:spcBef>
              <a:buFont typeface="Arial"/>
              <a:buChar char="•"/>
              <a:tabLst>
                <a:tab pos="695325" algn="l"/>
              </a:tabLst>
            </a:pPr>
            <a:endParaRPr dirty="0">
              <a:latin typeface="+mj-lt"/>
              <a:cs typeface="Calibri"/>
            </a:endParaRPr>
          </a:p>
        </p:txBody>
      </p:sp>
    </p:spTree>
    <p:extLst>
      <p:ext uri="{BB962C8B-B14F-4D97-AF65-F5344CB8AC3E}">
        <p14:creationId xmlns="" xmlns:p14="http://schemas.microsoft.com/office/powerpoint/2010/main" val="103561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089" y="199598"/>
            <a:ext cx="7305827" cy="1354217"/>
          </a:xfrm>
        </p:spPr>
        <p:txBody>
          <a:bodyPr/>
          <a:lstStyle/>
          <a:p>
            <a:pPr algn="ctr"/>
            <a:r>
              <a:rPr lang="en-AU" dirty="0" smtClean="0"/>
              <a:t>“</a:t>
            </a:r>
            <a:r>
              <a:rPr lang="en-AU" i="1" dirty="0" smtClean="0"/>
              <a:t>CRC education programs act as innovation hubs”</a:t>
            </a:r>
            <a:endParaRPr lang="en-US" dirty="0"/>
          </a:p>
        </p:txBody>
      </p:sp>
      <p:sp>
        <p:nvSpPr>
          <p:cNvPr id="3" name="Text Placeholder 2"/>
          <p:cNvSpPr>
            <a:spLocks noGrp="1"/>
          </p:cNvSpPr>
          <p:nvPr>
            <p:ph type="body" idx="1"/>
          </p:nvPr>
        </p:nvSpPr>
        <p:spPr>
          <a:xfrm>
            <a:off x="152400" y="1047751"/>
            <a:ext cx="8839200" cy="3939540"/>
          </a:xfrm>
        </p:spPr>
        <p:txBody>
          <a:bodyPr/>
          <a:lstStyle/>
          <a:p>
            <a:pPr algn="ctr"/>
            <a:r>
              <a:rPr lang="en-AU" i="1" dirty="0" smtClean="0"/>
              <a:t/>
            </a:r>
            <a:br>
              <a:rPr lang="en-AU" i="1" dirty="0" smtClean="0"/>
            </a:br>
            <a:endParaRPr lang="en-AU" i="1" dirty="0" smtClean="0"/>
          </a:p>
          <a:p>
            <a:pPr lvl="1">
              <a:buFont typeface="Arial" charset="0"/>
              <a:buChar char="•"/>
            </a:pPr>
            <a:r>
              <a:rPr lang="en-AU" sz="3200" dirty="0" smtClean="0"/>
              <a:t>We have the flexibility and interest to try novel approaches to complex problems for industry</a:t>
            </a:r>
          </a:p>
          <a:p>
            <a:pPr lvl="1">
              <a:buFont typeface="Arial" charset="0"/>
              <a:buChar char="•"/>
            </a:pPr>
            <a:r>
              <a:rPr lang="en-AU" sz="3200" dirty="0" smtClean="0"/>
              <a:t>We can innovate, pilot and transition successful education programs</a:t>
            </a:r>
          </a:p>
          <a:p>
            <a:pPr lvl="1">
              <a:buFont typeface="Arial" charset="0"/>
              <a:buChar char="•"/>
            </a:pPr>
            <a:r>
              <a:rPr lang="en-AU" sz="3200" dirty="0" smtClean="0"/>
              <a:t>Our students are key part of each CRCs legacy</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609" y="177535"/>
            <a:ext cx="5307117" cy="353943"/>
          </a:xfrm>
          <a:prstGeom prst="rect">
            <a:avLst/>
          </a:prstGeom>
        </p:spPr>
        <p:txBody>
          <a:bodyPr vert="horz" wrap="square" lIns="0" tIns="0" rIns="0" bIns="0" rtlCol="0">
            <a:spAutoFit/>
          </a:bodyPr>
          <a:lstStyle/>
          <a:p>
            <a:pPr marL="896303" marR="3810" indent="-887254"/>
            <a:r>
              <a:rPr sz="2300" b="1" spc="-8" dirty="0">
                <a:latin typeface="+mj-lt"/>
                <a:cs typeface="Calibri"/>
              </a:rPr>
              <a:t>S</a:t>
            </a:r>
            <a:r>
              <a:rPr sz="2300" b="1" dirty="0">
                <a:latin typeface="+mj-lt"/>
                <a:cs typeface="Calibri"/>
              </a:rPr>
              <a:t>h</a:t>
            </a:r>
            <a:r>
              <a:rPr sz="2300" b="1" spc="-4" dirty="0">
                <a:latin typeface="+mj-lt"/>
                <a:cs typeface="Calibri"/>
              </a:rPr>
              <a:t>or</a:t>
            </a:r>
            <a:r>
              <a:rPr sz="2300" b="1" dirty="0">
                <a:latin typeface="+mj-lt"/>
                <a:cs typeface="Calibri"/>
              </a:rPr>
              <a:t>t</a:t>
            </a:r>
            <a:r>
              <a:rPr sz="2300" b="1" spc="-8" dirty="0">
                <a:latin typeface="+mj-lt"/>
                <a:cs typeface="Calibri"/>
              </a:rPr>
              <a:t> </a:t>
            </a:r>
            <a:r>
              <a:rPr sz="2300" b="1" spc="-15" dirty="0">
                <a:latin typeface="+mj-lt"/>
                <a:cs typeface="Calibri"/>
              </a:rPr>
              <a:t>c</a:t>
            </a:r>
            <a:r>
              <a:rPr sz="2300" b="1" spc="-4" dirty="0">
                <a:latin typeface="+mj-lt"/>
                <a:cs typeface="Calibri"/>
              </a:rPr>
              <a:t>o</a:t>
            </a:r>
            <a:r>
              <a:rPr sz="2300" b="1" dirty="0">
                <a:latin typeface="+mj-lt"/>
                <a:cs typeface="Calibri"/>
              </a:rPr>
              <a:t>n</a:t>
            </a:r>
            <a:r>
              <a:rPr sz="2300" b="1" spc="-4" dirty="0">
                <a:latin typeface="+mj-lt"/>
                <a:cs typeface="Calibri"/>
              </a:rPr>
              <a:t>s</a:t>
            </a:r>
            <a:r>
              <a:rPr sz="2300" b="1" dirty="0">
                <a:latin typeface="+mj-lt"/>
                <a:cs typeface="Calibri"/>
              </a:rPr>
              <a:t>u</a:t>
            </a:r>
            <a:r>
              <a:rPr sz="2300" b="1" spc="-15" dirty="0">
                <a:latin typeface="+mj-lt"/>
                <a:cs typeface="Calibri"/>
              </a:rPr>
              <a:t>lti</a:t>
            </a:r>
            <a:r>
              <a:rPr sz="2300" b="1" spc="-19" dirty="0">
                <a:latin typeface="+mj-lt"/>
                <a:cs typeface="Calibri"/>
              </a:rPr>
              <a:t>n</a:t>
            </a:r>
            <a:r>
              <a:rPr sz="2300" b="1" dirty="0">
                <a:latin typeface="+mj-lt"/>
                <a:cs typeface="Calibri"/>
              </a:rPr>
              <a:t>g</a:t>
            </a:r>
            <a:r>
              <a:rPr sz="2300" b="1" spc="-11" dirty="0">
                <a:latin typeface="+mj-lt"/>
                <a:cs typeface="Calibri"/>
              </a:rPr>
              <a:t> </a:t>
            </a:r>
            <a:r>
              <a:rPr sz="2300" b="1" dirty="0">
                <a:latin typeface="+mj-lt"/>
                <a:cs typeface="Calibri"/>
              </a:rPr>
              <a:t>p</a:t>
            </a:r>
            <a:r>
              <a:rPr sz="2300" b="1" spc="-41" dirty="0">
                <a:latin typeface="+mj-lt"/>
                <a:cs typeface="Calibri"/>
              </a:rPr>
              <a:t>r</a:t>
            </a:r>
            <a:r>
              <a:rPr sz="2300" b="1" spc="-4" dirty="0">
                <a:latin typeface="+mj-lt"/>
                <a:cs typeface="Calibri"/>
              </a:rPr>
              <a:t>o</a:t>
            </a:r>
            <a:r>
              <a:rPr sz="2300" b="1" dirty="0">
                <a:latin typeface="+mj-lt"/>
                <a:cs typeface="Calibri"/>
              </a:rPr>
              <a:t>je</a:t>
            </a:r>
            <a:r>
              <a:rPr sz="2300" b="1" spc="4" dirty="0">
                <a:latin typeface="+mj-lt"/>
                <a:cs typeface="Calibri"/>
              </a:rPr>
              <a:t>c</a:t>
            </a:r>
            <a:r>
              <a:rPr sz="2300" b="1" spc="-4" dirty="0">
                <a:latin typeface="+mj-lt"/>
                <a:cs typeface="Calibri"/>
              </a:rPr>
              <a:t>t</a:t>
            </a:r>
            <a:r>
              <a:rPr sz="2300" b="1" dirty="0">
                <a:latin typeface="+mj-lt"/>
                <a:cs typeface="Calibri"/>
              </a:rPr>
              <a:t>s</a:t>
            </a:r>
            <a:r>
              <a:rPr sz="2300" b="1" spc="-23" dirty="0">
                <a:latin typeface="+mj-lt"/>
                <a:cs typeface="Calibri"/>
              </a:rPr>
              <a:t> </a:t>
            </a:r>
            <a:r>
              <a:rPr sz="2300" b="1" dirty="0">
                <a:latin typeface="+mj-lt"/>
                <a:cs typeface="Calibri"/>
              </a:rPr>
              <a:t>– </a:t>
            </a:r>
            <a:r>
              <a:rPr sz="2300" b="1" spc="-4" dirty="0">
                <a:latin typeface="+mj-lt"/>
                <a:cs typeface="Calibri"/>
              </a:rPr>
              <a:t>P</a:t>
            </a:r>
            <a:r>
              <a:rPr sz="2300" b="1" dirty="0">
                <a:latin typeface="+mj-lt"/>
                <a:cs typeface="Calibri"/>
              </a:rPr>
              <a:t>ub</a:t>
            </a:r>
            <a:r>
              <a:rPr sz="2300" b="1" spc="-4" dirty="0">
                <a:latin typeface="+mj-lt"/>
                <a:cs typeface="Calibri"/>
              </a:rPr>
              <a:t>l</a:t>
            </a:r>
            <a:r>
              <a:rPr sz="2300" b="1" spc="-15" dirty="0">
                <a:latin typeface="+mj-lt"/>
                <a:cs typeface="Calibri"/>
              </a:rPr>
              <a:t>ic</a:t>
            </a:r>
            <a:r>
              <a:rPr sz="2300" b="1" dirty="0">
                <a:latin typeface="+mj-lt"/>
                <a:cs typeface="Calibri"/>
              </a:rPr>
              <a:t>o</a:t>
            </a:r>
            <a:r>
              <a:rPr sz="2300" b="1" spc="-19" dirty="0">
                <a:latin typeface="+mj-lt"/>
                <a:cs typeface="Calibri"/>
              </a:rPr>
              <a:t> </a:t>
            </a:r>
            <a:r>
              <a:rPr sz="2300" b="1" dirty="0">
                <a:latin typeface="+mj-lt"/>
                <a:cs typeface="Calibri"/>
              </a:rPr>
              <a:t>p</a:t>
            </a:r>
            <a:r>
              <a:rPr sz="2300" b="1" spc="-41" dirty="0">
                <a:latin typeface="+mj-lt"/>
                <a:cs typeface="Calibri"/>
              </a:rPr>
              <a:t>r</a:t>
            </a:r>
            <a:r>
              <a:rPr sz="2300" b="1" spc="-4" dirty="0">
                <a:latin typeface="+mj-lt"/>
                <a:cs typeface="Calibri"/>
              </a:rPr>
              <a:t>og</a:t>
            </a:r>
            <a:r>
              <a:rPr sz="2300" b="1" spc="-79" dirty="0">
                <a:latin typeface="+mj-lt"/>
                <a:cs typeface="Calibri"/>
              </a:rPr>
              <a:t>r</a:t>
            </a:r>
            <a:r>
              <a:rPr sz="2300" b="1" spc="-4" dirty="0">
                <a:latin typeface="+mj-lt"/>
                <a:cs typeface="Calibri"/>
              </a:rPr>
              <a:t>a</a:t>
            </a:r>
            <a:r>
              <a:rPr sz="2300" b="1" dirty="0">
                <a:latin typeface="+mj-lt"/>
                <a:cs typeface="Calibri"/>
              </a:rPr>
              <a:t>m</a:t>
            </a:r>
            <a:endParaRPr sz="2300" dirty="0">
              <a:latin typeface="+mj-lt"/>
              <a:cs typeface="Calibri"/>
            </a:endParaRPr>
          </a:p>
        </p:txBody>
      </p:sp>
      <p:sp>
        <p:nvSpPr>
          <p:cNvPr id="3" name="object 3"/>
          <p:cNvSpPr txBox="1"/>
          <p:nvPr/>
        </p:nvSpPr>
        <p:spPr>
          <a:xfrm>
            <a:off x="152400" y="993507"/>
            <a:ext cx="8763000" cy="3483005"/>
          </a:xfrm>
          <a:prstGeom prst="rect">
            <a:avLst/>
          </a:prstGeom>
        </p:spPr>
        <p:txBody>
          <a:bodyPr vert="horz" wrap="square" lIns="0" tIns="0" rIns="0" bIns="0" rtlCol="0">
            <a:spAutoFit/>
          </a:bodyPr>
          <a:lstStyle/>
          <a:p>
            <a:pPr marL="266700" indent="-257175">
              <a:buFont typeface="Arial"/>
              <a:buChar char="•"/>
              <a:tabLst>
                <a:tab pos="266700" algn="l"/>
              </a:tabLst>
            </a:pPr>
            <a:r>
              <a:rPr sz="2600" spc="-4" dirty="0">
                <a:latin typeface="+mj-lt"/>
                <a:cs typeface="Calibri"/>
              </a:rPr>
              <a:t>E</a:t>
            </a:r>
            <a:r>
              <a:rPr sz="2600" spc="-23" dirty="0">
                <a:latin typeface="+mj-lt"/>
                <a:cs typeface="Calibri"/>
              </a:rPr>
              <a:t>n</a:t>
            </a:r>
            <a:r>
              <a:rPr sz="2600" spc="-8" dirty="0">
                <a:latin typeface="+mj-lt"/>
                <a:cs typeface="Calibri"/>
              </a:rPr>
              <a:t>t</a:t>
            </a:r>
            <a:r>
              <a:rPr sz="2600" spc="-4" dirty="0">
                <a:latin typeface="+mj-lt"/>
                <a:cs typeface="Calibri"/>
              </a:rPr>
              <a:t>i</a:t>
            </a:r>
            <a:r>
              <a:rPr sz="2600" spc="-30" dirty="0">
                <a:latin typeface="+mj-lt"/>
                <a:cs typeface="Calibri"/>
              </a:rPr>
              <a:t>r</a:t>
            </a:r>
            <a:r>
              <a:rPr sz="2600" dirty="0">
                <a:latin typeface="+mj-lt"/>
                <a:cs typeface="Calibri"/>
              </a:rPr>
              <a:t>e</a:t>
            </a:r>
            <a:r>
              <a:rPr sz="2600" spc="-4" dirty="0">
                <a:latin typeface="+mj-lt"/>
                <a:cs typeface="Calibri"/>
              </a:rPr>
              <a:t>l</a:t>
            </a:r>
            <a:r>
              <a:rPr sz="2600" dirty="0">
                <a:latin typeface="+mj-lt"/>
                <a:cs typeface="Calibri"/>
              </a:rPr>
              <a:t>y</a:t>
            </a:r>
            <a:r>
              <a:rPr sz="2600" spc="4" dirty="0">
                <a:latin typeface="+mj-lt"/>
                <a:cs typeface="Calibri"/>
              </a:rPr>
              <a:t> </a:t>
            </a:r>
            <a:r>
              <a:rPr sz="2600" spc="-15" dirty="0">
                <a:latin typeface="+mj-lt"/>
                <a:cs typeface="Calibri"/>
              </a:rPr>
              <a:t>v</a:t>
            </a:r>
            <a:r>
              <a:rPr sz="2600" dirty="0">
                <a:latin typeface="+mj-lt"/>
                <a:cs typeface="Calibri"/>
              </a:rPr>
              <a:t>o</a:t>
            </a:r>
            <a:r>
              <a:rPr sz="2600" spc="-4" dirty="0">
                <a:latin typeface="+mj-lt"/>
                <a:cs typeface="Calibri"/>
              </a:rPr>
              <a:t>lu</a:t>
            </a:r>
            <a:r>
              <a:rPr sz="2600" spc="-23" dirty="0">
                <a:latin typeface="+mj-lt"/>
                <a:cs typeface="Calibri"/>
              </a:rPr>
              <a:t>n</a:t>
            </a:r>
            <a:r>
              <a:rPr sz="2600" spc="-34" dirty="0">
                <a:latin typeface="+mj-lt"/>
                <a:cs typeface="Calibri"/>
              </a:rPr>
              <a:t>t</a:t>
            </a:r>
            <a:r>
              <a:rPr sz="2600" dirty="0">
                <a:latin typeface="+mj-lt"/>
                <a:cs typeface="Calibri"/>
              </a:rPr>
              <a:t>a</a:t>
            </a:r>
            <a:r>
              <a:rPr sz="2600" spc="8" dirty="0">
                <a:latin typeface="+mj-lt"/>
                <a:cs typeface="Calibri"/>
              </a:rPr>
              <a:t>r</a:t>
            </a:r>
            <a:r>
              <a:rPr sz="2600" dirty="0">
                <a:latin typeface="+mj-lt"/>
                <a:cs typeface="Calibri"/>
              </a:rPr>
              <a:t>y</a:t>
            </a:r>
          </a:p>
          <a:p>
            <a:pPr marL="266700" indent="-257175">
              <a:spcBef>
                <a:spcPts val="574"/>
              </a:spcBef>
              <a:buFont typeface="Arial"/>
              <a:buChar char="•"/>
              <a:tabLst>
                <a:tab pos="266700" algn="l"/>
              </a:tabLst>
            </a:pPr>
            <a:r>
              <a:rPr sz="2600" dirty="0">
                <a:latin typeface="+mj-lt"/>
                <a:cs typeface="Calibri"/>
              </a:rPr>
              <a:t>6 –</a:t>
            </a:r>
            <a:r>
              <a:rPr sz="2600" spc="8" dirty="0">
                <a:latin typeface="+mj-lt"/>
                <a:cs typeface="Calibri"/>
              </a:rPr>
              <a:t> </a:t>
            </a:r>
            <a:r>
              <a:rPr sz="2600" dirty="0">
                <a:latin typeface="+mj-lt"/>
                <a:cs typeface="Calibri"/>
              </a:rPr>
              <a:t>8</a:t>
            </a:r>
            <a:r>
              <a:rPr sz="2600" spc="-4" dirty="0">
                <a:latin typeface="+mj-lt"/>
                <a:cs typeface="Calibri"/>
              </a:rPr>
              <a:t> </a:t>
            </a:r>
            <a:r>
              <a:rPr sz="2600" spc="-19" dirty="0">
                <a:latin typeface="+mj-lt"/>
                <a:cs typeface="Calibri"/>
              </a:rPr>
              <a:t>w</a:t>
            </a:r>
            <a:r>
              <a:rPr sz="2600" dirty="0">
                <a:latin typeface="+mj-lt"/>
                <a:cs typeface="Calibri"/>
              </a:rPr>
              <a:t>eek</a:t>
            </a:r>
            <a:r>
              <a:rPr sz="2600" spc="-15" dirty="0">
                <a:latin typeface="+mj-lt"/>
                <a:cs typeface="Calibri"/>
              </a:rPr>
              <a:t> </a:t>
            </a:r>
            <a:r>
              <a:rPr sz="2600" spc="-4" dirty="0">
                <a:latin typeface="+mj-lt"/>
                <a:cs typeface="Calibri"/>
              </a:rPr>
              <a:t>p</a:t>
            </a:r>
            <a:r>
              <a:rPr sz="2600" spc="-38" dirty="0">
                <a:latin typeface="+mj-lt"/>
                <a:cs typeface="Calibri"/>
              </a:rPr>
              <a:t>r</a:t>
            </a:r>
            <a:r>
              <a:rPr sz="2600" dirty="0">
                <a:latin typeface="+mj-lt"/>
                <a:cs typeface="Calibri"/>
              </a:rPr>
              <a:t>oject</a:t>
            </a:r>
            <a:r>
              <a:rPr sz="2600" spc="-19" dirty="0">
                <a:latin typeface="+mj-lt"/>
                <a:cs typeface="Calibri"/>
              </a:rPr>
              <a:t> </a:t>
            </a:r>
            <a:r>
              <a:rPr sz="2600" spc="-8" dirty="0">
                <a:latin typeface="+mj-lt"/>
                <a:cs typeface="Calibri"/>
              </a:rPr>
              <a:t>i</a:t>
            </a:r>
            <a:r>
              <a:rPr sz="2600" dirty="0">
                <a:latin typeface="+mj-lt"/>
                <a:cs typeface="Calibri"/>
              </a:rPr>
              <a:t>n</a:t>
            </a:r>
            <a:r>
              <a:rPr sz="2600" spc="4" dirty="0">
                <a:latin typeface="+mj-lt"/>
                <a:cs typeface="Calibri"/>
              </a:rPr>
              <a:t> </a:t>
            </a:r>
            <a:r>
              <a:rPr sz="2600" spc="-4" dirty="0">
                <a:latin typeface="+mj-lt"/>
                <a:cs typeface="Calibri"/>
              </a:rPr>
              <a:t>J</a:t>
            </a:r>
            <a:r>
              <a:rPr sz="2600" dirty="0">
                <a:latin typeface="+mj-lt"/>
                <a:cs typeface="Calibri"/>
              </a:rPr>
              <a:t>an</a:t>
            </a:r>
            <a:r>
              <a:rPr lang="en-US" sz="2600" dirty="0">
                <a:latin typeface="+mj-lt"/>
                <a:cs typeface="Calibri"/>
              </a:rPr>
              <a:t>uary</a:t>
            </a:r>
            <a:r>
              <a:rPr sz="2600" spc="11" dirty="0">
                <a:latin typeface="+mj-lt"/>
                <a:cs typeface="Calibri"/>
              </a:rPr>
              <a:t> </a:t>
            </a:r>
            <a:r>
              <a:rPr sz="2600" spc="-34" dirty="0">
                <a:latin typeface="+mj-lt"/>
                <a:cs typeface="Calibri"/>
              </a:rPr>
              <a:t>t</a:t>
            </a:r>
            <a:r>
              <a:rPr sz="2600" dirty="0">
                <a:latin typeface="+mj-lt"/>
                <a:cs typeface="Calibri"/>
              </a:rPr>
              <a:t>o</a:t>
            </a:r>
            <a:r>
              <a:rPr sz="2600" spc="8" dirty="0">
                <a:latin typeface="+mj-lt"/>
                <a:cs typeface="Calibri"/>
              </a:rPr>
              <a:t> </a:t>
            </a:r>
            <a:r>
              <a:rPr sz="2600" spc="-34" dirty="0">
                <a:latin typeface="+mj-lt"/>
                <a:cs typeface="Calibri"/>
              </a:rPr>
              <a:t>February</a:t>
            </a:r>
            <a:r>
              <a:rPr sz="2600" spc="-8" dirty="0">
                <a:latin typeface="+mj-lt"/>
                <a:cs typeface="Calibri"/>
              </a:rPr>
              <a:t> </a:t>
            </a:r>
            <a:r>
              <a:rPr sz="2600" dirty="0">
                <a:latin typeface="+mj-lt"/>
                <a:cs typeface="Calibri"/>
              </a:rPr>
              <a:t>each</a:t>
            </a:r>
            <a:r>
              <a:rPr sz="2600" spc="-8" dirty="0">
                <a:latin typeface="+mj-lt"/>
                <a:cs typeface="Calibri"/>
              </a:rPr>
              <a:t> </a:t>
            </a:r>
            <a:r>
              <a:rPr sz="2600" spc="-26" dirty="0">
                <a:latin typeface="+mj-lt"/>
                <a:cs typeface="Calibri"/>
              </a:rPr>
              <a:t>y</a:t>
            </a:r>
            <a:r>
              <a:rPr sz="2600" dirty="0">
                <a:latin typeface="+mj-lt"/>
                <a:cs typeface="Calibri"/>
              </a:rPr>
              <a:t>ear</a:t>
            </a:r>
          </a:p>
          <a:p>
            <a:pPr marL="266700" indent="-257175">
              <a:spcBef>
                <a:spcPts val="574"/>
              </a:spcBef>
              <a:buFont typeface="Arial"/>
              <a:buChar char="•"/>
              <a:tabLst>
                <a:tab pos="266700" algn="l"/>
              </a:tabLst>
            </a:pPr>
            <a:r>
              <a:rPr sz="2600" spc="-4" dirty="0">
                <a:latin typeface="+mj-lt"/>
                <a:cs typeface="Calibri"/>
              </a:rPr>
              <a:t>B</a:t>
            </a:r>
            <a:r>
              <a:rPr sz="2600" dirty="0">
                <a:latin typeface="+mj-lt"/>
                <a:cs typeface="Calibri"/>
              </a:rPr>
              <a:t>e</a:t>
            </a:r>
            <a:r>
              <a:rPr sz="2600" spc="-4" dirty="0">
                <a:latin typeface="+mj-lt"/>
                <a:cs typeface="Calibri"/>
              </a:rPr>
              <a:t>n</a:t>
            </a:r>
            <a:r>
              <a:rPr sz="2600" spc="-19" dirty="0">
                <a:latin typeface="+mj-lt"/>
                <a:cs typeface="Calibri"/>
              </a:rPr>
              <a:t>e</a:t>
            </a:r>
            <a:r>
              <a:rPr sz="2600" spc="-8" dirty="0">
                <a:latin typeface="+mj-lt"/>
                <a:cs typeface="Calibri"/>
              </a:rPr>
              <a:t>f</a:t>
            </a:r>
            <a:r>
              <a:rPr sz="2600" spc="-4" dirty="0">
                <a:latin typeface="+mj-lt"/>
                <a:cs typeface="Calibri"/>
              </a:rPr>
              <a:t>i</a:t>
            </a:r>
            <a:r>
              <a:rPr sz="2600" spc="-8" dirty="0">
                <a:latin typeface="+mj-lt"/>
                <a:cs typeface="Calibri"/>
              </a:rPr>
              <a:t>t</a:t>
            </a:r>
            <a:r>
              <a:rPr sz="2600" dirty="0">
                <a:latin typeface="+mj-lt"/>
                <a:cs typeface="Calibri"/>
              </a:rPr>
              <a:t>s </a:t>
            </a:r>
            <a:r>
              <a:rPr sz="2600" spc="-34" dirty="0">
                <a:latin typeface="+mj-lt"/>
                <a:cs typeface="Calibri"/>
              </a:rPr>
              <a:t>t</a:t>
            </a:r>
            <a:r>
              <a:rPr sz="2600" dirty="0">
                <a:latin typeface="+mj-lt"/>
                <a:cs typeface="Calibri"/>
              </a:rPr>
              <a:t>o</a:t>
            </a:r>
            <a:r>
              <a:rPr sz="2600" spc="8" dirty="0">
                <a:latin typeface="+mj-lt"/>
                <a:cs typeface="Calibri"/>
              </a:rPr>
              <a:t> </a:t>
            </a:r>
            <a:r>
              <a:rPr sz="2600" spc="-8" dirty="0">
                <a:latin typeface="+mj-lt"/>
                <a:cs typeface="Calibri"/>
              </a:rPr>
              <a:t>t</a:t>
            </a:r>
            <a:r>
              <a:rPr sz="2600" spc="-4" dirty="0">
                <a:latin typeface="+mj-lt"/>
                <a:cs typeface="Calibri"/>
              </a:rPr>
              <a:t>h</a:t>
            </a:r>
            <a:r>
              <a:rPr sz="2600" dirty="0">
                <a:latin typeface="+mj-lt"/>
                <a:cs typeface="Calibri"/>
              </a:rPr>
              <a:t>e</a:t>
            </a:r>
            <a:r>
              <a:rPr sz="2600" spc="-4" dirty="0">
                <a:latin typeface="+mj-lt"/>
                <a:cs typeface="Calibri"/>
              </a:rPr>
              <a:t> </a:t>
            </a:r>
            <a:r>
              <a:rPr lang="en-US" sz="2600" spc="-4" dirty="0">
                <a:latin typeface="+mj-lt"/>
                <a:cs typeface="Calibri"/>
              </a:rPr>
              <a:t>‘client’ (business or </a:t>
            </a:r>
            <a:r>
              <a:rPr sz="2600" spc="-4" dirty="0">
                <a:latin typeface="+mj-lt"/>
                <a:cs typeface="Calibri"/>
              </a:rPr>
              <a:t>n</a:t>
            </a:r>
            <a:r>
              <a:rPr sz="2600" dirty="0">
                <a:latin typeface="+mj-lt"/>
                <a:cs typeface="Calibri"/>
              </a:rPr>
              <a:t>ot</a:t>
            </a:r>
            <a:r>
              <a:rPr sz="2600" spc="11" dirty="0">
                <a:latin typeface="+mj-lt"/>
                <a:cs typeface="Calibri"/>
              </a:rPr>
              <a:t> </a:t>
            </a:r>
            <a:r>
              <a:rPr sz="2600" spc="-60" dirty="0">
                <a:latin typeface="+mj-lt"/>
                <a:cs typeface="Calibri"/>
              </a:rPr>
              <a:t>f</a:t>
            </a:r>
            <a:r>
              <a:rPr sz="2600" dirty="0">
                <a:latin typeface="+mj-lt"/>
                <a:cs typeface="Calibri"/>
              </a:rPr>
              <a:t>or</a:t>
            </a:r>
            <a:r>
              <a:rPr sz="2600" spc="-4" dirty="0">
                <a:latin typeface="+mj-lt"/>
                <a:cs typeface="Calibri"/>
              </a:rPr>
              <a:t> p</a:t>
            </a:r>
            <a:r>
              <a:rPr sz="2600" spc="-38" dirty="0">
                <a:latin typeface="+mj-lt"/>
                <a:cs typeface="Calibri"/>
              </a:rPr>
              <a:t>r</a:t>
            </a:r>
            <a:r>
              <a:rPr sz="2600" dirty="0">
                <a:latin typeface="+mj-lt"/>
                <a:cs typeface="Calibri"/>
              </a:rPr>
              <a:t>o</a:t>
            </a:r>
            <a:r>
              <a:rPr sz="2600" spc="-8" dirty="0">
                <a:latin typeface="+mj-lt"/>
                <a:cs typeface="Calibri"/>
              </a:rPr>
              <a:t>f</a:t>
            </a:r>
            <a:r>
              <a:rPr sz="2600" spc="-4" dirty="0">
                <a:latin typeface="+mj-lt"/>
                <a:cs typeface="Calibri"/>
              </a:rPr>
              <a:t>i</a:t>
            </a:r>
            <a:r>
              <a:rPr sz="2600" dirty="0">
                <a:latin typeface="+mj-lt"/>
                <a:cs typeface="Calibri"/>
              </a:rPr>
              <a:t>t</a:t>
            </a:r>
            <a:r>
              <a:rPr lang="en-US" sz="2600" spc="11" dirty="0">
                <a:latin typeface="+mj-lt"/>
                <a:cs typeface="Calibri"/>
              </a:rPr>
              <a:t>)</a:t>
            </a:r>
            <a:endParaRPr sz="2600" dirty="0">
              <a:latin typeface="+mj-lt"/>
              <a:cs typeface="Calibri"/>
            </a:endParaRPr>
          </a:p>
          <a:p>
            <a:pPr marL="695325" marR="3810" lvl="1" indent="-342900">
              <a:spcBef>
                <a:spcPts val="514"/>
              </a:spcBef>
              <a:buFont typeface="Arial"/>
              <a:buChar char="•"/>
              <a:tabLst>
                <a:tab pos="695325" algn="l"/>
              </a:tabLst>
            </a:pPr>
            <a:r>
              <a:rPr sz="2600" spc="-15" dirty="0">
                <a:latin typeface="+mj-lt"/>
                <a:cs typeface="Calibri"/>
              </a:rPr>
              <a:t>S</a:t>
            </a:r>
            <a:r>
              <a:rPr sz="2600" spc="-11" dirty="0">
                <a:latin typeface="+mj-lt"/>
                <a:cs typeface="Calibri"/>
              </a:rPr>
              <a:t>t</a:t>
            </a:r>
            <a:r>
              <a:rPr sz="2600" spc="-15" dirty="0">
                <a:latin typeface="+mj-lt"/>
                <a:cs typeface="Calibri"/>
              </a:rPr>
              <a:t>ud</a:t>
            </a:r>
            <a:r>
              <a:rPr sz="2600" spc="-11" dirty="0">
                <a:latin typeface="+mj-lt"/>
                <a:cs typeface="Calibri"/>
              </a:rPr>
              <a:t>e</a:t>
            </a:r>
            <a:r>
              <a:rPr sz="2600" spc="-34" dirty="0">
                <a:latin typeface="+mj-lt"/>
                <a:cs typeface="Calibri"/>
              </a:rPr>
              <a:t>n</a:t>
            </a:r>
            <a:r>
              <a:rPr sz="2600" spc="-11" dirty="0">
                <a:latin typeface="+mj-lt"/>
                <a:cs typeface="Calibri"/>
              </a:rPr>
              <a:t>ts</a:t>
            </a:r>
            <a:r>
              <a:rPr sz="2600" spc="38" dirty="0">
                <a:latin typeface="+mj-lt"/>
                <a:cs typeface="Calibri"/>
              </a:rPr>
              <a:t> </a:t>
            </a:r>
            <a:r>
              <a:rPr sz="2600" spc="-15" dirty="0">
                <a:latin typeface="+mj-lt"/>
                <a:cs typeface="Calibri"/>
              </a:rPr>
              <a:t>und</a:t>
            </a:r>
            <a:r>
              <a:rPr sz="2600" spc="-11" dirty="0">
                <a:latin typeface="+mj-lt"/>
                <a:cs typeface="Calibri"/>
              </a:rPr>
              <a:t>er</a:t>
            </a:r>
            <a:r>
              <a:rPr sz="2600" spc="-38" dirty="0">
                <a:latin typeface="+mj-lt"/>
                <a:cs typeface="Calibri"/>
              </a:rPr>
              <a:t>t</a:t>
            </a:r>
            <a:r>
              <a:rPr sz="2600" spc="-11" dirty="0">
                <a:latin typeface="+mj-lt"/>
                <a:cs typeface="Calibri"/>
              </a:rPr>
              <a:t>ak</a:t>
            </a:r>
            <a:r>
              <a:rPr sz="2600" spc="-15" dirty="0">
                <a:latin typeface="+mj-lt"/>
                <a:cs typeface="Calibri"/>
              </a:rPr>
              <a:t>in</a:t>
            </a:r>
            <a:r>
              <a:rPr sz="2600" spc="-11" dirty="0">
                <a:latin typeface="+mj-lt"/>
                <a:cs typeface="Calibri"/>
              </a:rPr>
              <a:t>g</a:t>
            </a:r>
            <a:r>
              <a:rPr sz="2600" spc="30" dirty="0">
                <a:latin typeface="+mj-lt"/>
                <a:cs typeface="Calibri"/>
              </a:rPr>
              <a:t> </a:t>
            </a:r>
            <a:r>
              <a:rPr sz="2600" spc="-11" dirty="0">
                <a:latin typeface="+mj-lt"/>
                <a:cs typeface="Calibri"/>
              </a:rPr>
              <a:t>a</a:t>
            </a:r>
            <a:r>
              <a:rPr sz="2600" spc="-4" dirty="0">
                <a:latin typeface="+mj-lt"/>
                <a:cs typeface="Calibri"/>
              </a:rPr>
              <a:t> </a:t>
            </a:r>
            <a:r>
              <a:rPr sz="2600" spc="-38" dirty="0">
                <a:latin typeface="+mj-lt"/>
                <a:cs typeface="Calibri"/>
              </a:rPr>
              <a:t>r</a:t>
            </a:r>
            <a:r>
              <a:rPr sz="2600" spc="-11" dirty="0">
                <a:latin typeface="+mj-lt"/>
                <a:cs typeface="Calibri"/>
              </a:rPr>
              <a:t>ea</a:t>
            </a:r>
            <a:r>
              <a:rPr sz="2600" dirty="0">
                <a:latin typeface="+mj-lt"/>
                <a:cs typeface="Calibri"/>
              </a:rPr>
              <a:t>l</a:t>
            </a:r>
            <a:r>
              <a:rPr sz="2600" spc="-4" dirty="0">
                <a:latin typeface="+mj-lt"/>
                <a:cs typeface="Calibri"/>
              </a:rPr>
              <a:t> </a:t>
            </a:r>
            <a:r>
              <a:rPr sz="2600" spc="-15" dirty="0">
                <a:latin typeface="+mj-lt"/>
                <a:cs typeface="Calibri"/>
              </a:rPr>
              <a:t>busin</a:t>
            </a:r>
            <a:r>
              <a:rPr sz="2600" spc="-11" dirty="0">
                <a:latin typeface="+mj-lt"/>
                <a:cs typeface="Calibri"/>
              </a:rPr>
              <a:t>e</a:t>
            </a:r>
            <a:r>
              <a:rPr sz="2600" spc="-15" dirty="0">
                <a:latin typeface="+mj-lt"/>
                <a:cs typeface="Calibri"/>
              </a:rPr>
              <a:t>s</a:t>
            </a:r>
            <a:r>
              <a:rPr sz="2600" spc="-11" dirty="0">
                <a:latin typeface="+mj-lt"/>
                <a:cs typeface="Calibri"/>
              </a:rPr>
              <a:t>s</a:t>
            </a:r>
            <a:r>
              <a:rPr sz="2600" spc="38" dirty="0">
                <a:latin typeface="+mj-lt"/>
                <a:cs typeface="Calibri"/>
              </a:rPr>
              <a:t> </a:t>
            </a:r>
            <a:r>
              <a:rPr sz="2600" spc="-15" dirty="0">
                <a:latin typeface="+mj-lt"/>
                <a:cs typeface="Calibri"/>
              </a:rPr>
              <a:t>p</a:t>
            </a:r>
            <a:r>
              <a:rPr sz="2600" spc="-49" dirty="0">
                <a:latin typeface="+mj-lt"/>
                <a:cs typeface="Calibri"/>
              </a:rPr>
              <a:t>r</a:t>
            </a:r>
            <a:r>
              <a:rPr sz="2600" spc="-11" dirty="0">
                <a:latin typeface="+mj-lt"/>
                <a:cs typeface="Calibri"/>
              </a:rPr>
              <a:t>oje</a:t>
            </a:r>
            <a:r>
              <a:rPr sz="2600" spc="-8" dirty="0">
                <a:latin typeface="+mj-lt"/>
                <a:cs typeface="Calibri"/>
              </a:rPr>
              <a:t>ct</a:t>
            </a:r>
            <a:r>
              <a:rPr sz="2600" spc="19" dirty="0">
                <a:latin typeface="+mj-lt"/>
                <a:cs typeface="Calibri"/>
              </a:rPr>
              <a:t> </a:t>
            </a:r>
            <a:r>
              <a:rPr sz="2600" spc="-11" dirty="0">
                <a:latin typeface="+mj-lt"/>
                <a:cs typeface="Calibri"/>
              </a:rPr>
              <a:t>t</a:t>
            </a:r>
            <a:r>
              <a:rPr sz="2600" spc="-15" dirty="0">
                <a:latin typeface="+mj-lt"/>
                <a:cs typeface="Calibri"/>
              </a:rPr>
              <a:t>h</a:t>
            </a:r>
            <a:r>
              <a:rPr sz="2600" spc="-26" dirty="0">
                <a:latin typeface="+mj-lt"/>
                <a:cs typeface="Calibri"/>
              </a:rPr>
              <a:t>a</a:t>
            </a:r>
            <a:r>
              <a:rPr sz="2600" spc="-8" dirty="0">
                <a:latin typeface="+mj-lt"/>
                <a:cs typeface="Calibri"/>
              </a:rPr>
              <a:t>t </a:t>
            </a:r>
            <a:r>
              <a:rPr sz="2600" spc="-11" dirty="0">
                <a:latin typeface="+mj-lt"/>
                <a:cs typeface="Calibri"/>
              </a:rPr>
              <a:t>t</a:t>
            </a:r>
            <a:r>
              <a:rPr sz="2600" spc="-15" dirty="0">
                <a:latin typeface="+mj-lt"/>
                <a:cs typeface="Calibri"/>
              </a:rPr>
              <a:t>h</a:t>
            </a:r>
            <a:r>
              <a:rPr sz="2600" spc="-23" dirty="0">
                <a:latin typeface="+mj-lt"/>
                <a:cs typeface="Calibri"/>
              </a:rPr>
              <a:t>e</a:t>
            </a:r>
            <a:r>
              <a:rPr sz="2600" spc="-11" dirty="0">
                <a:latin typeface="+mj-lt"/>
                <a:cs typeface="Calibri"/>
              </a:rPr>
              <a:t>y</a:t>
            </a:r>
            <a:r>
              <a:rPr sz="2600" spc="-4" dirty="0">
                <a:latin typeface="+mj-lt"/>
                <a:cs typeface="Calibri"/>
              </a:rPr>
              <a:t> </a:t>
            </a:r>
            <a:r>
              <a:rPr sz="2600" spc="-15" dirty="0">
                <a:latin typeface="+mj-lt"/>
                <a:cs typeface="Calibri"/>
              </a:rPr>
              <a:t>n</a:t>
            </a:r>
            <a:r>
              <a:rPr sz="2600" spc="-11" dirty="0">
                <a:latin typeface="+mj-lt"/>
                <a:cs typeface="Calibri"/>
              </a:rPr>
              <a:t>eed</a:t>
            </a:r>
            <a:r>
              <a:rPr sz="2600" spc="15" dirty="0">
                <a:latin typeface="+mj-lt"/>
                <a:cs typeface="Calibri"/>
              </a:rPr>
              <a:t> </a:t>
            </a:r>
            <a:r>
              <a:rPr sz="2600" spc="-15" dirty="0">
                <a:latin typeface="+mj-lt"/>
                <a:cs typeface="Calibri"/>
              </a:rPr>
              <a:t>s</a:t>
            </a:r>
            <a:r>
              <a:rPr sz="2600" spc="-11" dirty="0">
                <a:latin typeface="+mj-lt"/>
                <a:cs typeface="Calibri"/>
              </a:rPr>
              <a:t>o</a:t>
            </a:r>
            <a:r>
              <a:rPr sz="2600" spc="-15" dirty="0">
                <a:latin typeface="+mj-lt"/>
                <a:cs typeface="Calibri"/>
              </a:rPr>
              <a:t>l</a:t>
            </a:r>
            <a:r>
              <a:rPr sz="2600" spc="-34" dirty="0">
                <a:latin typeface="+mj-lt"/>
                <a:cs typeface="Calibri"/>
              </a:rPr>
              <a:t>v</a:t>
            </a:r>
            <a:r>
              <a:rPr sz="2600" spc="-11" dirty="0">
                <a:latin typeface="+mj-lt"/>
                <a:cs typeface="Calibri"/>
              </a:rPr>
              <a:t>ed</a:t>
            </a:r>
            <a:endParaRPr sz="2600" dirty="0">
              <a:latin typeface="+mj-lt"/>
              <a:cs typeface="Calibri"/>
            </a:endParaRPr>
          </a:p>
          <a:p>
            <a:pPr marL="695325" marR="20955" lvl="1" indent="-342900">
              <a:spcBef>
                <a:spcPts val="503"/>
              </a:spcBef>
              <a:buFont typeface="Arial"/>
              <a:buChar char="•"/>
              <a:tabLst>
                <a:tab pos="695325" algn="l"/>
              </a:tabLst>
            </a:pPr>
            <a:r>
              <a:rPr lang="en-US" sz="2600" spc="-19" dirty="0">
                <a:latin typeface="+mj-lt"/>
                <a:cs typeface="Calibri"/>
              </a:rPr>
              <a:t>Businesses and N</a:t>
            </a:r>
            <a:r>
              <a:rPr sz="2600" spc="-11" dirty="0">
                <a:latin typeface="+mj-lt"/>
                <a:cs typeface="Calibri"/>
              </a:rPr>
              <a:t>ot</a:t>
            </a:r>
            <a:r>
              <a:rPr lang="en-US" sz="2600" spc="-11" dirty="0">
                <a:latin typeface="+mj-lt"/>
                <a:cs typeface="Calibri"/>
              </a:rPr>
              <a:t>-</a:t>
            </a:r>
            <a:r>
              <a:rPr sz="2600" spc="-56" dirty="0">
                <a:latin typeface="+mj-lt"/>
                <a:cs typeface="Calibri"/>
              </a:rPr>
              <a:t>f</a:t>
            </a:r>
            <a:r>
              <a:rPr sz="2600" spc="-11" dirty="0">
                <a:latin typeface="+mj-lt"/>
                <a:cs typeface="Calibri"/>
              </a:rPr>
              <a:t>or</a:t>
            </a:r>
            <a:r>
              <a:rPr lang="en-US" sz="2600" spc="-11" dirty="0">
                <a:latin typeface="+mj-lt"/>
                <a:cs typeface="Calibri"/>
              </a:rPr>
              <a:t>-</a:t>
            </a:r>
            <a:r>
              <a:rPr sz="2600" spc="-15" dirty="0">
                <a:latin typeface="+mj-lt"/>
                <a:cs typeface="Calibri"/>
              </a:rPr>
              <a:t>p</a:t>
            </a:r>
            <a:r>
              <a:rPr sz="2600" spc="-49" dirty="0">
                <a:latin typeface="+mj-lt"/>
                <a:cs typeface="Calibri"/>
              </a:rPr>
              <a:t>r</a:t>
            </a:r>
            <a:r>
              <a:rPr sz="2600" spc="-11" dirty="0">
                <a:latin typeface="+mj-lt"/>
                <a:cs typeface="Calibri"/>
              </a:rPr>
              <a:t>of</a:t>
            </a:r>
            <a:r>
              <a:rPr sz="2600" spc="-15" dirty="0">
                <a:latin typeface="+mj-lt"/>
                <a:cs typeface="Calibri"/>
              </a:rPr>
              <a:t>i</a:t>
            </a:r>
            <a:r>
              <a:rPr sz="2600" spc="-11" dirty="0">
                <a:latin typeface="+mj-lt"/>
                <a:cs typeface="Calibri"/>
              </a:rPr>
              <a:t>ts</a:t>
            </a:r>
            <a:r>
              <a:rPr sz="2600" spc="26" dirty="0">
                <a:latin typeface="+mj-lt"/>
                <a:cs typeface="Calibri"/>
              </a:rPr>
              <a:t> </a:t>
            </a:r>
            <a:r>
              <a:rPr sz="2600" spc="-45" dirty="0">
                <a:latin typeface="+mj-lt"/>
                <a:cs typeface="Calibri"/>
              </a:rPr>
              <a:t>g</a:t>
            </a:r>
            <a:r>
              <a:rPr sz="2600" spc="-11" dirty="0">
                <a:latin typeface="+mj-lt"/>
                <a:cs typeface="Calibri"/>
              </a:rPr>
              <a:t>a</a:t>
            </a:r>
            <a:r>
              <a:rPr sz="2600" spc="-15" dirty="0">
                <a:latin typeface="+mj-lt"/>
                <a:cs typeface="Calibri"/>
              </a:rPr>
              <a:t>i</a:t>
            </a:r>
            <a:r>
              <a:rPr sz="2600" spc="-11" dirty="0">
                <a:latin typeface="+mj-lt"/>
                <a:cs typeface="Calibri"/>
              </a:rPr>
              <a:t>n </a:t>
            </a:r>
            <a:r>
              <a:rPr sz="2600" spc="-49" dirty="0">
                <a:latin typeface="+mj-lt"/>
                <a:cs typeface="Calibri"/>
              </a:rPr>
              <a:t>e</a:t>
            </a:r>
            <a:r>
              <a:rPr sz="2600" spc="-11" dirty="0">
                <a:latin typeface="+mj-lt"/>
                <a:cs typeface="Calibri"/>
              </a:rPr>
              <a:t>x</a:t>
            </a:r>
            <a:r>
              <a:rPr sz="2600" spc="-15" dirty="0">
                <a:latin typeface="+mj-lt"/>
                <a:cs typeface="Calibri"/>
              </a:rPr>
              <a:t>p</a:t>
            </a:r>
            <a:r>
              <a:rPr sz="2600" spc="-11" dirty="0">
                <a:latin typeface="+mj-lt"/>
                <a:cs typeface="Calibri"/>
              </a:rPr>
              <a:t>o</a:t>
            </a:r>
            <a:r>
              <a:rPr sz="2600" spc="-15" dirty="0">
                <a:latin typeface="+mj-lt"/>
                <a:cs typeface="Calibri"/>
              </a:rPr>
              <a:t>su</a:t>
            </a:r>
            <a:r>
              <a:rPr sz="2600" spc="-38" dirty="0">
                <a:latin typeface="+mj-lt"/>
                <a:cs typeface="Calibri"/>
              </a:rPr>
              <a:t>r</a:t>
            </a:r>
            <a:r>
              <a:rPr sz="2600" spc="-11" dirty="0">
                <a:latin typeface="+mj-lt"/>
                <a:cs typeface="Calibri"/>
              </a:rPr>
              <a:t>e</a:t>
            </a:r>
            <a:r>
              <a:rPr sz="2600" spc="26" dirty="0">
                <a:latin typeface="+mj-lt"/>
                <a:cs typeface="Calibri"/>
              </a:rPr>
              <a:t> </a:t>
            </a:r>
            <a:r>
              <a:rPr sz="2600" spc="-11" dirty="0">
                <a:latin typeface="+mj-lt"/>
                <a:cs typeface="Calibri"/>
              </a:rPr>
              <a:t>a</a:t>
            </a:r>
            <a:r>
              <a:rPr sz="2600" spc="-15" dirty="0">
                <a:latin typeface="+mj-lt"/>
                <a:cs typeface="Calibri"/>
              </a:rPr>
              <a:t>n</a:t>
            </a:r>
            <a:r>
              <a:rPr sz="2600" spc="-11" dirty="0">
                <a:latin typeface="+mj-lt"/>
                <a:cs typeface="Calibri"/>
              </a:rPr>
              <a:t>d</a:t>
            </a:r>
            <a:r>
              <a:rPr sz="2600" spc="8" dirty="0">
                <a:latin typeface="+mj-lt"/>
                <a:cs typeface="Calibri"/>
              </a:rPr>
              <a:t> </a:t>
            </a:r>
            <a:r>
              <a:rPr sz="2600" spc="-15" dirty="0">
                <a:latin typeface="+mj-lt"/>
                <a:cs typeface="Calibri"/>
              </a:rPr>
              <a:t>s</a:t>
            </a:r>
            <a:r>
              <a:rPr sz="2600" spc="-11" dirty="0">
                <a:latin typeface="+mj-lt"/>
                <a:cs typeface="Calibri"/>
              </a:rPr>
              <a:t>o</a:t>
            </a:r>
            <a:r>
              <a:rPr sz="2600" spc="-23" dirty="0">
                <a:latin typeface="+mj-lt"/>
                <a:cs typeface="Calibri"/>
              </a:rPr>
              <a:t>m</a:t>
            </a:r>
            <a:r>
              <a:rPr sz="2600" spc="-11" dirty="0">
                <a:latin typeface="+mj-lt"/>
                <a:cs typeface="Calibri"/>
              </a:rPr>
              <a:t>e</a:t>
            </a:r>
            <a:r>
              <a:rPr sz="2600" spc="-8" dirty="0">
                <a:latin typeface="+mj-lt"/>
                <a:cs typeface="Calibri"/>
              </a:rPr>
              <a:t> </a:t>
            </a:r>
            <a:r>
              <a:rPr sz="2600" spc="-15" dirty="0">
                <a:latin typeface="+mj-lt"/>
                <a:cs typeface="Calibri"/>
              </a:rPr>
              <a:t>und</a:t>
            </a:r>
            <a:r>
              <a:rPr sz="2600" spc="-11" dirty="0">
                <a:latin typeface="+mj-lt"/>
                <a:cs typeface="Calibri"/>
              </a:rPr>
              <a:t>e</a:t>
            </a:r>
            <a:r>
              <a:rPr sz="2600" spc="-49" dirty="0">
                <a:latin typeface="+mj-lt"/>
                <a:cs typeface="Calibri"/>
              </a:rPr>
              <a:t>r</a:t>
            </a:r>
            <a:r>
              <a:rPr sz="2600" spc="-41" dirty="0">
                <a:latin typeface="+mj-lt"/>
                <a:cs typeface="Calibri"/>
              </a:rPr>
              <a:t>s</a:t>
            </a:r>
            <a:r>
              <a:rPr sz="2600" spc="-38" dirty="0">
                <a:latin typeface="+mj-lt"/>
                <a:cs typeface="Calibri"/>
              </a:rPr>
              <a:t>t</a:t>
            </a:r>
            <a:r>
              <a:rPr sz="2600" spc="-11" dirty="0">
                <a:latin typeface="+mj-lt"/>
                <a:cs typeface="Calibri"/>
              </a:rPr>
              <a:t>a</a:t>
            </a:r>
            <a:r>
              <a:rPr sz="2600" spc="-15" dirty="0">
                <a:latin typeface="+mj-lt"/>
                <a:cs typeface="Calibri"/>
              </a:rPr>
              <a:t>nd</a:t>
            </a:r>
            <a:r>
              <a:rPr sz="2600" spc="4" dirty="0">
                <a:latin typeface="+mj-lt"/>
                <a:cs typeface="Calibri"/>
              </a:rPr>
              <a:t>i</a:t>
            </a:r>
            <a:r>
              <a:rPr sz="2600" spc="-15" dirty="0">
                <a:latin typeface="+mj-lt"/>
                <a:cs typeface="Calibri"/>
              </a:rPr>
              <a:t>n</a:t>
            </a:r>
            <a:r>
              <a:rPr sz="2600" spc="-11" dirty="0">
                <a:latin typeface="+mj-lt"/>
                <a:cs typeface="Calibri"/>
              </a:rPr>
              <a:t>g</a:t>
            </a:r>
            <a:r>
              <a:rPr sz="2600" spc="49" dirty="0">
                <a:latin typeface="+mj-lt"/>
                <a:cs typeface="Calibri"/>
              </a:rPr>
              <a:t> </a:t>
            </a:r>
            <a:r>
              <a:rPr sz="2600" spc="-11" dirty="0">
                <a:latin typeface="+mj-lt"/>
                <a:cs typeface="Calibri"/>
              </a:rPr>
              <a:t>of</a:t>
            </a:r>
            <a:r>
              <a:rPr sz="2600" dirty="0">
                <a:latin typeface="+mj-lt"/>
                <a:cs typeface="Calibri"/>
              </a:rPr>
              <a:t> </a:t>
            </a:r>
            <a:r>
              <a:rPr sz="2600" spc="-11" dirty="0">
                <a:latin typeface="+mj-lt"/>
                <a:cs typeface="Calibri"/>
              </a:rPr>
              <a:t>t</a:t>
            </a:r>
            <a:r>
              <a:rPr sz="2600" spc="-15" dirty="0">
                <a:latin typeface="+mj-lt"/>
                <a:cs typeface="Calibri"/>
              </a:rPr>
              <a:t>h</a:t>
            </a:r>
            <a:r>
              <a:rPr sz="2600" spc="-11" dirty="0">
                <a:latin typeface="+mj-lt"/>
                <a:cs typeface="Calibri"/>
              </a:rPr>
              <a:t>e</a:t>
            </a:r>
            <a:r>
              <a:rPr sz="2600" dirty="0">
                <a:latin typeface="+mj-lt"/>
                <a:cs typeface="Calibri"/>
              </a:rPr>
              <a:t> </a:t>
            </a:r>
            <a:r>
              <a:rPr sz="2600" spc="-15" dirty="0">
                <a:latin typeface="+mj-lt"/>
                <a:cs typeface="Calibri"/>
              </a:rPr>
              <a:t>b</a:t>
            </a:r>
            <a:r>
              <a:rPr sz="2600" spc="-11" dirty="0">
                <a:latin typeface="+mj-lt"/>
                <a:cs typeface="Calibri"/>
              </a:rPr>
              <a:t>e</a:t>
            </a:r>
            <a:r>
              <a:rPr sz="2600" spc="-15" dirty="0">
                <a:latin typeface="+mj-lt"/>
                <a:cs typeface="Calibri"/>
              </a:rPr>
              <a:t>n</a:t>
            </a:r>
            <a:r>
              <a:rPr sz="2600" spc="-30" dirty="0">
                <a:latin typeface="+mj-lt"/>
                <a:cs typeface="Calibri"/>
              </a:rPr>
              <a:t>e</a:t>
            </a:r>
            <a:r>
              <a:rPr sz="2600" spc="-11" dirty="0">
                <a:latin typeface="+mj-lt"/>
                <a:cs typeface="Calibri"/>
              </a:rPr>
              <a:t>f</a:t>
            </a:r>
            <a:r>
              <a:rPr sz="2600" spc="-15" dirty="0">
                <a:latin typeface="+mj-lt"/>
                <a:cs typeface="Calibri"/>
              </a:rPr>
              <a:t>i</a:t>
            </a:r>
            <a:r>
              <a:rPr sz="2600" spc="-8" dirty="0">
                <a:latin typeface="+mj-lt"/>
                <a:cs typeface="Calibri"/>
              </a:rPr>
              <a:t>t</a:t>
            </a:r>
            <a:r>
              <a:rPr sz="2600" spc="19" dirty="0">
                <a:latin typeface="+mj-lt"/>
                <a:cs typeface="Calibri"/>
              </a:rPr>
              <a:t> </a:t>
            </a:r>
            <a:r>
              <a:rPr sz="2600" spc="-11" dirty="0">
                <a:latin typeface="+mj-lt"/>
                <a:cs typeface="Calibri"/>
              </a:rPr>
              <a:t>of</a:t>
            </a:r>
            <a:r>
              <a:rPr sz="2600" dirty="0">
                <a:latin typeface="+mj-lt"/>
                <a:cs typeface="Calibri"/>
              </a:rPr>
              <a:t> </a:t>
            </a:r>
            <a:r>
              <a:rPr sz="2600" spc="-15" dirty="0">
                <a:latin typeface="+mj-lt"/>
                <a:cs typeface="Calibri"/>
              </a:rPr>
              <a:t>s</a:t>
            </a:r>
            <a:r>
              <a:rPr sz="2600" spc="-8" dirty="0">
                <a:latin typeface="+mj-lt"/>
                <a:cs typeface="Calibri"/>
              </a:rPr>
              <a:t>c</a:t>
            </a:r>
            <a:r>
              <a:rPr sz="2600" spc="-15" dirty="0">
                <a:latin typeface="+mj-lt"/>
                <a:cs typeface="Calibri"/>
              </a:rPr>
              <a:t>i</a:t>
            </a:r>
            <a:r>
              <a:rPr sz="2600" spc="-11" dirty="0">
                <a:latin typeface="+mj-lt"/>
                <a:cs typeface="Calibri"/>
              </a:rPr>
              <a:t>e</a:t>
            </a:r>
            <a:r>
              <a:rPr sz="2600" spc="-34" dirty="0">
                <a:latin typeface="+mj-lt"/>
                <a:cs typeface="Calibri"/>
              </a:rPr>
              <a:t>n</a:t>
            </a:r>
            <a:r>
              <a:rPr sz="2600" spc="-11" dirty="0">
                <a:latin typeface="+mj-lt"/>
                <a:cs typeface="Calibri"/>
              </a:rPr>
              <a:t>t</a:t>
            </a:r>
            <a:r>
              <a:rPr sz="2600" spc="-15" dirty="0">
                <a:latin typeface="+mj-lt"/>
                <a:cs typeface="Calibri"/>
              </a:rPr>
              <a:t>i</a:t>
            </a:r>
            <a:r>
              <a:rPr sz="2600" spc="-11" dirty="0">
                <a:latin typeface="+mj-lt"/>
                <a:cs typeface="Calibri"/>
              </a:rPr>
              <a:t>f</a:t>
            </a:r>
            <a:r>
              <a:rPr sz="2600" spc="-15" dirty="0">
                <a:latin typeface="+mj-lt"/>
                <a:cs typeface="Calibri"/>
              </a:rPr>
              <a:t>i</a:t>
            </a:r>
            <a:r>
              <a:rPr sz="2600" spc="-11" dirty="0">
                <a:latin typeface="+mj-lt"/>
                <a:cs typeface="Calibri"/>
              </a:rPr>
              <a:t>c</a:t>
            </a:r>
            <a:r>
              <a:rPr sz="2600" spc="15" dirty="0">
                <a:latin typeface="+mj-lt"/>
                <a:cs typeface="Calibri"/>
              </a:rPr>
              <a:t> </a:t>
            </a:r>
            <a:r>
              <a:rPr sz="2600" spc="-11" dirty="0">
                <a:latin typeface="+mj-lt"/>
                <a:cs typeface="Calibri"/>
              </a:rPr>
              <a:t>t</a:t>
            </a:r>
            <a:r>
              <a:rPr sz="2600" spc="-56" dirty="0">
                <a:latin typeface="+mj-lt"/>
                <a:cs typeface="Calibri"/>
              </a:rPr>
              <a:t>r</a:t>
            </a:r>
            <a:r>
              <a:rPr sz="2600" spc="-11" dirty="0">
                <a:latin typeface="+mj-lt"/>
                <a:cs typeface="Calibri"/>
              </a:rPr>
              <a:t>a</a:t>
            </a:r>
            <a:r>
              <a:rPr sz="2600" spc="-15" dirty="0">
                <a:latin typeface="+mj-lt"/>
                <a:cs typeface="Calibri"/>
              </a:rPr>
              <a:t>inin</a:t>
            </a:r>
            <a:r>
              <a:rPr sz="2600" spc="-11" dirty="0">
                <a:latin typeface="+mj-lt"/>
                <a:cs typeface="Calibri"/>
              </a:rPr>
              <a:t>g</a:t>
            </a:r>
            <a:r>
              <a:rPr sz="2600" spc="-8" dirty="0">
                <a:latin typeface="+mj-lt"/>
                <a:cs typeface="Calibri"/>
              </a:rPr>
              <a:t> a</a:t>
            </a:r>
            <a:r>
              <a:rPr sz="2600" spc="-15" dirty="0">
                <a:latin typeface="+mj-lt"/>
                <a:cs typeface="Calibri"/>
              </a:rPr>
              <a:t>n</a:t>
            </a:r>
            <a:r>
              <a:rPr sz="2600" spc="-11" dirty="0">
                <a:latin typeface="+mj-lt"/>
                <a:cs typeface="Calibri"/>
              </a:rPr>
              <a:t>d</a:t>
            </a:r>
            <a:r>
              <a:rPr sz="2600" spc="8" dirty="0">
                <a:latin typeface="+mj-lt"/>
                <a:cs typeface="Calibri"/>
              </a:rPr>
              <a:t> </a:t>
            </a:r>
            <a:r>
              <a:rPr sz="2600" spc="-15" dirty="0">
                <a:latin typeface="+mj-lt"/>
                <a:cs typeface="Calibri"/>
              </a:rPr>
              <a:t>hi</a:t>
            </a:r>
            <a:r>
              <a:rPr sz="2600" spc="-11" dirty="0">
                <a:latin typeface="+mj-lt"/>
                <a:cs typeface="Calibri"/>
              </a:rPr>
              <a:t>r</a:t>
            </a:r>
            <a:r>
              <a:rPr sz="2600" spc="-15" dirty="0">
                <a:latin typeface="+mj-lt"/>
                <a:cs typeface="Calibri"/>
              </a:rPr>
              <a:t>in</a:t>
            </a:r>
            <a:r>
              <a:rPr sz="2600" spc="-11" dirty="0">
                <a:latin typeface="+mj-lt"/>
                <a:cs typeface="Calibri"/>
              </a:rPr>
              <a:t>g</a:t>
            </a:r>
            <a:r>
              <a:rPr sz="2600" spc="23" dirty="0">
                <a:latin typeface="+mj-lt"/>
                <a:cs typeface="Calibri"/>
              </a:rPr>
              <a:t> </a:t>
            </a:r>
            <a:r>
              <a:rPr sz="2600" spc="-15" dirty="0">
                <a:latin typeface="+mj-lt"/>
                <a:cs typeface="Calibri"/>
              </a:rPr>
              <a:t>s</a:t>
            </a:r>
            <a:r>
              <a:rPr sz="2600" spc="-8" dirty="0">
                <a:latin typeface="+mj-lt"/>
                <a:cs typeface="Calibri"/>
              </a:rPr>
              <a:t>c</a:t>
            </a:r>
            <a:r>
              <a:rPr sz="2600" spc="-15" dirty="0">
                <a:latin typeface="+mj-lt"/>
                <a:cs typeface="Calibri"/>
              </a:rPr>
              <a:t>i</a:t>
            </a:r>
            <a:r>
              <a:rPr sz="2600" spc="-11" dirty="0">
                <a:latin typeface="+mj-lt"/>
                <a:cs typeface="Calibri"/>
              </a:rPr>
              <a:t>e</a:t>
            </a:r>
            <a:r>
              <a:rPr sz="2600" spc="-15" dirty="0">
                <a:latin typeface="+mj-lt"/>
                <a:cs typeface="Calibri"/>
              </a:rPr>
              <a:t>n</a:t>
            </a:r>
            <a:r>
              <a:rPr sz="2600" spc="-8" dirty="0">
                <a:latin typeface="+mj-lt"/>
                <a:cs typeface="Calibri"/>
              </a:rPr>
              <a:t>c</a:t>
            </a:r>
            <a:r>
              <a:rPr sz="2600" spc="-11" dirty="0">
                <a:latin typeface="+mj-lt"/>
                <a:cs typeface="Calibri"/>
              </a:rPr>
              <a:t>e</a:t>
            </a:r>
            <a:r>
              <a:rPr sz="2600" spc="11" dirty="0">
                <a:latin typeface="+mj-lt"/>
                <a:cs typeface="Calibri"/>
              </a:rPr>
              <a:t> </a:t>
            </a:r>
            <a:r>
              <a:rPr sz="2600" spc="-11" dirty="0">
                <a:latin typeface="+mj-lt"/>
                <a:cs typeface="Calibri"/>
              </a:rPr>
              <a:t>g</a:t>
            </a:r>
            <a:r>
              <a:rPr sz="2600" spc="-56" dirty="0">
                <a:latin typeface="+mj-lt"/>
                <a:cs typeface="Calibri"/>
              </a:rPr>
              <a:t>r</a:t>
            </a:r>
            <a:r>
              <a:rPr sz="2600" spc="-11" dirty="0">
                <a:latin typeface="+mj-lt"/>
                <a:cs typeface="Calibri"/>
              </a:rPr>
              <a:t>a</a:t>
            </a:r>
            <a:r>
              <a:rPr sz="2600" spc="-15" dirty="0">
                <a:latin typeface="+mj-lt"/>
                <a:cs typeface="Calibri"/>
              </a:rPr>
              <a:t>du</a:t>
            </a:r>
            <a:r>
              <a:rPr sz="2600" spc="-26" dirty="0">
                <a:latin typeface="+mj-lt"/>
                <a:cs typeface="Calibri"/>
              </a:rPr>
              <a:t>at</a:t>
            </a:r>
            <a:r>
              <a:rPr sz="2600" spc="-11" dirty="0">
                <a:latin typeface="+mj-lt"/>
                <a:cs typeface="Calibri"/>
              </a:rPr>
              <a:t>es</a:t>
            </a:r>
            <a:endParaRPr sz="2600" dirty="0">
              <a:latin typeface="+mj-lt"/>
              <a:cs typeface="Calibri"/>
            </a:endParaRPr>
          </a:p>
        </p:txBody>
      </p:sp>
    </p:spTree>
    <p:extLst>
      <p:ext uri="{BB962C8B-B14F-4D97-AF65-F5344CB8AC3E}">
        <p14:creationId xmlns="" xmlns:p14="http://schemas.microsoft.com/office/powerpoint/2010/main" val="36853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rcRect t="31079"/>
          <a:stretch/>
        </p:blipFill>
        <p:spPr>
          <a:xfrm>
            <a:off x="1014425" y="1369219"/>
            <a:ext cx="7115150" cy="3263504"/>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196235" y="172050"/>
            <a:ext cx="3720662" cy="1182945"/>
          </a:xfrm>
          <a:prstGeom prst="rect">
            <a:avLst/>
          </a:prstGeom>
        </p:spPr>
      </p:pic>
      <p:sp>
        <p:nvSpPr>
          <p:cNvPr id="7" name="Title 1"/>
          <p:cNvSpPr>
            <a:spLocks noGrp="1"/>
          </p:cNvSpPr>
          <p:nvPr>
            <p:ph type="title"/>
          </p:nvPr>
        </p:nvSpPr>
        <p:spPr/>
        <p:txBody>
          <a:bodyPr>
            <a:normAutofit fontScale="90000"/>
          </a:bodyPr>
          <a:lstStyle/>
          <a:p>
            <a:r>
              <a:rPr lang="en-US" sz="2300" dirty="0"/>
              <a:t>The Reach Foundation</a:t>
            </a:r>
            <a:br>
              <a:rPr lang="en-US" sz="2300" dirty="0"/>
            </a:br>
            <a:r>
              <a:rPr lang="en-US" sz="2100" dirty="0"/>
              <a:t>Deliver school and community programs to improve </a:t>
            </a:r>
            <a:br>
              <a:rPr lang="en-US" sz="2100" dirty="0"/>
            </a:br>
            <a:r>
              <a:rPr lang="en-US" sz="2100" dirty="0"/>
              <a:t>mental health and wellbeing</a:t>
            </a:r>
            <a:r>
              <a:rPr lang="en-US" sz="1800" dirty="0"/>
              <a:t/>
            </a:r>
            <a:br>
              <a:rPr lang="en-US" sz="1800" dirty="0"/>
            </a:br>
            <a:endParaRPr lang="en-US" sz="1700" dirty="0"/>
          </a:p>
        </p:txBody>
      </p:sp>
    </p:spTree>
    <p:extLst>
      <p:ext uri="{BB962C8B-B14F-4D97-AF65-F5344CB8AC3E}">
        <p14:creationId xmlns="" xmlns:p14="http://schemas.microsoft.com/office/powerpoint/2010/main" val="1753294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0"/>
            <a:ext cx="7886700" cy="994172"/>
          </a:xfrm>
        </p:spPr>
        <p:txBody>
          <a:bodyPr>
            <a:normAutofit/>
          </a:bodyPr>
          <a:lstStyle/>
          <a:p>
            <a:r>
              <a:rPr lang="en-US" sz="3200" dirty="0"/>
              <a:t>The Reach Foundation</a:t>
            </a:r>
            <a:br>
              <a:rPr lang="en-US" sz="3200" dirty="0"/>
            </a:br>
            <a:endParaRPr lang="en-US" sz="3200" dirty="0"/>
          </a:p>
        </p:txBody>
      </p:sp>
      <p:sp>
        <p:nvSpPr>
          <p:cNvPr id="3" name="Content Placeholder 2"/>
          <p:cNvSpPr>
            <a:spLocks noGrp="1"/>
          </p:cNvSpPr>
          <p:nvPr>
            <p:ph idx="1"/>
          </p:nvPr>
        </p:nvSpPr>
        <p:spPr>
          <a:xfrm>
            <a:off x="152400" y="1276350"/>
            <a:ext cx="5105400" cy="3263504"/>
          </a:xfrm>
        </p:spPr>
        <p:txBody>
          <a:bodyPr>
            <a:noAutofit/>
          </a:bodyPr>
          <a:lstStyle/>
          <a:p>
            <a:r>
              <a:rPr lang="en-AU" sz="1800" dirty="0">
                <a:latin typeface="+mj-lt"/>
              </a:rPr>
              <a:t>In 6 weeks, we:</a:t>
            </a:r>
            <a:endParaRPr lang="en-US" sz="1800" dirty="0">
              <a:latin typeface="+mj-lt"/>
            </a:endParaRPr>
          </a:p>
          <a:p>
            <a:pPr lvl="0">
              <a:buFont typeface="Arial" pitchFamily="34" charset="0"/>
              <a:buChar char="•"/>
            </a:pPr>
            <a:r>
              <a:rPr lang="en-AU" sz="1800" dirty="0" smtClean="0">
                <a:latin typeface="+mj-lt"/>
              </a:rPr>
              <a:t> Assessed </a:t>
            </a:r>
            <a:r>
              <a:rPr lang="en-AU" sz="1800" dirty="0">
                <a:latin typeface="+mj-lt"/>
              </a:rPr>
              <a:t>the needs of the organisation</a:t>
            </a:r>
            <a:endParaRPr lang="en-US" sz="1800" dirty="0">
              <a:latin typeface="+mj-lt"/>
            </a:endParaRPr>
          </a:p>
          <a:p>
            <a:pPr lvl="0">
              <a:buFont typeface="Arial" pitchFamily="34" charset="0"/>
              <a:buChar char="•"/>
            </a:pPr>
            <a:r>
              <a:rPr lang="en-AU" sz="1800" dirty="0" smtClean="0">
                <a:latin typeface="+mj-lt"/>
              </a:rPr>
              <a:t> Assessed </a:t>
            </a:r>
            <a:r>
              <a:rPr lang="en-AU" sz="1800" dirty="0">
                <a:latin typeface="+mj-lt"/>
              </a:rPr>
              <a:t>and cleaned survey data</a:t>
            </a:r>
            <a:endParaRPr lang="en-US" sz="1800" dirty="0">
              <a:latin typeface="+mj-lt"/>
            </a:endParaRPr>
          </a:p>
          <a:p>
            <a:pPr lvl="0">
              <a:buFont typeface="Arial" pitchFamily="34" charset="0"/>
              <a:buChar char="•"/>
            </a:pPr>
            <a:r>
              <a:rPr lang="en-AU" sz="1800" dirty="0" smtClean="0">
                <a:latin typeface="+mj-lt"/>
              </a:rPr>
              <a:t> Undertook </a:t>
            </a:r>
            <a:r>
              <a:rPr lang="en-AU" sz="1800" dirty="0">
                <a:latin typeface="+mj-lt"/>
              </a:rPr>
              <a:t>a complete analysis of the data and produced a report on the findings</a:t>
            </a:r>
            <a:endParaRPr lang="en-US" sz="1800" dirty="0">
              <a:latin typeface="+mj-lt"/>
            </a:endParaRPr>
          </a:p>
          <a:p>
            <a:pPr lvl="0">
              <a:buFont typeface="Arial" pitchFamily="34" charset="0"/>
              <a:buChar char="•"/>
            </a:pPr>
            <a:r>
              <a:rPr lang="en-AU" sz="1800" dirty="0" smtClean="0">
                <a:latin typeface="+mj-lt"/>
              </a:rPr>
              <a:t> Provided </a:t>
            </a:r>
            <a:r>
              <a:rPr lang="en-AU" sz="1800" dirty="0">
                <a:latin typeface="+mj-lt"/>
              </a:rPr>
              <a:t>recommendations for future program evaluations </a:t>
            </a:r>
          </a:p>
          <a:p>
            <a:pPr lvl="1">
              <a:buFont typeface="Arial" pitchFamily="34" charset="0"/>
              <a:buChar char="•"/>
            </a:pPr>
            <a:r>
              <a:rPr lang="en-AU" dirty="0" smtClean="0">
                <a:latin typeface="+mj-lt"/>
              </a:rPr>
              <a:t> better </a:t>
            </a:r>
            <a:r>
              <a:rPr lang="en-AU" dirty="0">
                <a:latin typeface="+mj-lt"/>
              </a:rPr>
              <a:t>survey question wording, </a:t>
            </a:r>
          </a:p>
          <a:p>
            <a:pPr lvl="1">
              <a:buFont typeface="Arial" pitchFamily="34" charset="0"/>
              <a:buChar char="•"/>
            </a:pPr>
            <a:r>
              <a:rPr lang="en-AU" dirty="0" smtClean="0">
                <a:latin typeface="+mj-lt"/>
              </a:rPr>
              <a:t> use </a:t>
            </a:r>
            <a:r>
              <a:rPr lang="en-AU" dirty="0">
                <a:latin typeface="+mj-lt"/>
              </a:rPr>
              <a:t>of available (free) software to collate data</a:t>
            </a:r>
          </a:p>
          <a:p>
            <a:endParaRPr lang="en-US" sz="1800" dirty="0">
              <a:latin typeface="+mj-lt"/>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81600" y="209550"/>
            <a:ext cx="3720662" cy="1182945"/>
          </a:xfrm>
          <a:prstGeom prst="rect">
            <a:avLst/>
          </a:prstGeom>
        </p:spPr>
      </p:pic>
      <p:pic>
        <p:nvPicPr>
          <p:cNvPr id="11" name="Picture 10"/>
          <p:cNvPicPr>
            <a:picLocks noChangeAspect="1"/>
          </p:cNvPicPr>
          <p:nvPr/>
        </p:nvPicPr>
        <p:blipFill rotWithShape="1">
          <a:blip r:embed="rId4" cstate="print"/>
          <a:srcRect b="3112"/>
          <a:stretch/>
        </p:blipFill>
        <p:spPr>
          <a:xfrm>
            <a:off x="5652031" y="1511257"/>
            <a:ext cx="2418887" cy="3060413"/>
          </a:xfrm>
          <a:prstGeom prst="rect">
            <a:avLst/>
          </a:prstGeom>
          <a:ln>
            <a:solidFill>
              <a:schemeClr val="tx2"/>
            </a:solidFill>
          </a:ln>
        </p:spPr>
      </p:pic>
      <p:sp>
        <p:nvSpPr>
          <p:cNvPr id="9" name="object 6"/>
          <p:cNvSpPr/>
          <p:nvPr/>
        </p:nvSpPr>
        <p:spPr>
          <a:xfrm>
            <a:off x="6686869" y="2415601"/>
            <a:ext cx="2330246" cy="2603324"/>
          </a:xfrm>
          <a:prstGeom prst="rect">
            <a:avLst/>
          </a:prstGeom>
          <a:blipFill>
            <a:blip r:embed="rId5" cstate="print"/>
            <a:stretch>
              <a:fillRect/>
            </a:stretch>
          </a:blipFill>
          <a:ln>
            <a:solidFill>
              <a:schemeClr val="tx2"/>
            </a:solidFill>
          </a:ln>
        </p:spPr>
        <p:txBody>
          <a:bodyPr wrap="square" lIns="0" tIns="0" rIns="0" bIns="0" rtlCol="0"/>
          <a:lstStyle/>
          <a:p>
            <a:endParaRPr dirty="0"/>
          </a:p>
        </p:txBody>
      </p:sp>
    </p:spTree>
    <p:extLst>
      <p:ext uri="{BB962C8B-B14F-4D97-AF65-F5344CB8AC3E}">
        <p14:creationId xmlns="" xmlns:p14="http://schemas.microsoft.com/office/powerpoint/2010/main" val="393965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987"/>
            <a:ext cx="7886700" cy="1164061"/>
          </a:xfrm>
        </p:spPr>
        <p:txBody>
          <a:bodyPr>
            <a:normAutofit fontScale="90000"/>
          </a:bodyPr>
          <a:lstStyle/>
          <a:p>
            <a:r>
              <a:rPr lang="en-US" sz="2300" dirty="0"/>
              <a:t>Mercy Health</a:t>
            </a:r>
            <a:r>
              <a:rPr lang="en-US" sz="2100" dirty="0"/>
              <a:t/>
            </a:r>
            <a:br>
              <a:rPr lang="en-US" sz="2100" dirty="0"/>
            </a:br>
            <a:r>
              <a:rPr lang="en-US" sz="2000" dirty="0"/>
              <a:t>Promoting mental health and wellbeing </a:t>
            </a:r>
            <a:br>
              <a:rPr lang="en-US" sz="2000" dirty="0"/>
            </a:br>
            <a:r>
              <a:rPr lang="en-US" sz="2000" dirty="0"/>
              <a:t>within residential aged care facilities </a:t>
            </a:r>
            <a:r>
              <a:rPr lang="en-US" sz="1800" dirty="0"/>
              <a:t/>
            </a:r>
            <a:br>
              <a:rPr lang="en-US" sz="1800" dirty="0"/>
            </a:br>
            <a:endParaRPr lang="en-US" sz="1700" dirty="0"/>
          </a:p>
        </p:txBody>
      </p:sp>
      <p:sp>
        <p:nvSpPr>
          <p:cNvPr id="3" name="Content Placeholder 2"/>
          <p:cNvSpPr>
            <a:spLocks noGrp="1"/>
          </p:cNvSpPr>
          <p:nvPr>
            <p:ph idx="1"/>
          </p:nvPr>
        </p:nvSpPr>
        <p:spPr>
          <a:xfrm>
            <a:off x="628651" y="1594890"/>
            <a:ext cx="5400155" cy="3263504"/>
          </a:xfrm>
        </p:spPr>
        <p:txBody>
          <a:bodyPr>
            <a:normAutofit/>
          </a:bodyPr>
          <a:lstStyle/>
          <a:p>
            <a:r>
              <a:rPr lang="en-AU" sz="1800" dirty="0">
                <a:latin typeface="+mj-lt"/>
              </a:rPr>
              <a:t>In 6 weeks, we:</a:t>
            </a:r>
            <a:endParaRPr lang="en-US" sz="1800" dirty="0">
              <a:latin typeface="+mj-lt"/>
            </a:endParaRPr>
          </a:p>
          <a:p>
            <a:pPr lvl="0"/>
            <a:r>
              <a:rPr lang="en-AU" sz="1800" dirty="0">
                <a:latin typeface="+mj-lt"/>
              </a:rPr>
              <a:t>Undertook a literature review of the use of virtual reality as reminiscence therapy in the aged care setting</a:t>
            </a:r>
            <a:endParaRPr lang="en-US" sz="1800" dirty="0">
              <a:latin typeface="+mj-lt"/>
            </a:endParaRPr>
          </a:p>
          <a:p>
            <a:pPr lvl="0"/>
            <a:r>
              <a:rPr lang="en-AU" sz="1800" dirty="0">
                <a:latin typeface="+mj-lt"/>
              </a:rPr>
              <a:t>Developed a proposal for a pilot study</a:t>
            </a:r>
            <a:endParaRPr lang="en-US" sz="1800" dirty="0">
              <a:latin typeface="+mj-lt"/>
            </a:endParaRPr>
          </a:p>
          <a:p>
            <a:pPr lvl="0"/>
            <a:r>
              <a:rPr lang="en-AU" sz="1800" dirty="0">
                <a:latin typeface="+mj-lt"/>
              </a:rPr>
              <a:t>Provided practical recommendations to consider before commencing a project</a:t>
            </a:r>
          </a:p>
          <a:p>
            <a:pPr lvl="1"/>
            <a:r>
              <a:rPr lang="en-AU" sz="1500" dirty="0">
                <a:latin typeface="+mj-lt"/>
              </a:rPr>
              <a:t>informed consent</a:t>
            </a:r>
          </a:p>
          <a:p>
            <a:pPr lvl="1"/>
            <a:r>
              <a:rPr lang="en-AU" sz="1500" dirty="0">
                <a:latin typeface="+mj-lt"/>
              </a:rPr>
              <a:t>selecting end-points</a:t>
            </a:r>
          </a:p>
          <a:p>
            <a:pPr lvl="1"/>
            <a:r>
              <a:rPr lang="en-AU" sz="1500" dirty="0">
                <a:latin typeface="+mj-lt"/>
              </a:rPr>
              <a:t>defining target populations</a:t>
            </a:r>
            <a:endParaRPr lang="en-US" sz="1500" dirty="0">
              <a:latin typeface="+mj-lt"/>
            </a:endParaRPr>
          </a:p>
          <a:p>
            <a:endParaRPr lang="en-US" dirty="0">
              <a:latin typeface="+mj-lt"/>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71504" y="276987"/>
            <a:ext cx="1292771" cy="1292774"/>
          </a:xfrm>
          <a:prstGeom prst="rect">
            <a:avLst/>
          </a:prstGeom>
        </p:spPr>
      </p:pic>
      <p:pic>
        <p:nvPicPr>
          <p:cNvPr id="7" name="Content Placeholder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89320" y="1680018"/>
            <a:ext cx="2682240" cy="2838428"/>
          </a:xfrm>
          <a:prstGeom prst="rect">
            <a:avLst/>
          </a:prstGeom>
        </p:spPr>
      </p:pic>
      <p:sp>
        <p:nvSpPr>
          <p:cNvPr id="8" name="object 3"/>
          <p:cNvSpPr/>
          <p:nvPr/>
        </p:nvSpPr>
        <p:spPr>
          <a:xfrm rot="1481833">
            <a:off x="4906110" y="3425440"/>
            <a:ext cx="1058400" cy="1359131"/>
          </a:xfrm>
          <a:prstGeom prst="rect">
            <a:avLst/>
          </a:prstGeom>
          <a:blipFill>
            <a:blip r:embed="rId5" cstate="print"/>
            <a:stretch>
              <a:fillRect/>
            </a:stretch>
          </a:blipFill>
          <a:ln>
            <a:solidFill>
              <a:schemeClr val="accent6">
                <a:lumMod val="50000"/>
              </a:schemeClr>
            </a:solidFill>
          </a:ln>
        </p:spPr>
        <p:txBody>
          <a:bodyPr wrap="square" lIns="0" tIns="0" rIns="0" bIns="0" rtlCol="0"/>
          <a:lstStyle/>
          <a:p>
            <a:endParaRPr dirty="0"/>
          </a:p>
        </p:txBody>
      </p:sp>
    </p:spTree>
    <p:extLst>
      <p:ext uri="{BB962C8B-B14F-4D97-AF65-F5344CB8AC3E}">
        <p14:creationId xmlns="" xmlns:p14="http://schemas.microsoft.com/office/powerpoint/2010/main" val="636178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170"/>
            <a:ext cx="7886700" cy="1164061"/>
          </a:xfrm>
        </p:spPr>
        <p:txBody>
          <a:bodyPr>
            <a:normAutofit/>
          </a:bodyPr>
          <a:lstStyle/>
          <a:p>
            <a:r>
              <a:rPr lang="en-US" sz="2300" dirty="0"/>
              <a:t>Mercy Health</a:t>
            </a:r>
            <a:br>
              <a:rPr lang="en-US" sz="2300" dirty="0"/>
            </a:br>
            <a:r>
              <a:rPr lang="en-US" sz="2100" dirty="0"/>
              <a:t/>
            </a:r>
            <a:br>
              <a:rPr lang="en-US" sz="2100" dirty="0"/>
            </a:br>
            <a:endParaRPr lang="en-US" sz="1700" dirty="0"/>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71504" y="276987"/>
            <a:ext cx="1292771" cy="1292774"/>
          </a:xfrm>
          <a:prstGeom prst="rect">
            <a:avLst/>
          </a:prstGeom>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l="12654" r="8365"/>
          <a:stretch/>
        </p:blipFill>
        <p:spPr>
          <a:xfrm>
            <a:off x="909870" y="1004931"/>
            <a:ext cx="5380414" cy="3831908"/>
          </a:xfrm>
          <a:prstGeom prst="rect">
            <a:avLst/>
          </a:prstGeom>
        </p:spPr>
      </p:pic>
    </p:spTree>
    <p:extLst>
      <p:ext uri="{BB962C8B-B14F-4D97-AF65-F5344CB8AC3E}">
        <p14:creationId xmlns="" xmlns:p14="http://schemas.microsoft.com/office/powerpoint/2010/main" val="754541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71550"/>
            <a:ext cx="8072119" cy="492443"/>
          </a:xfrm>
        </p:spPr>
        <p:txBody>
          <a:bodyPr>
            <a:noAutofit/>
          </a:bodyPr>
          <a:lstStyle/>
          <a:p>
            <a:r>
              <a:rPr lang="en-AU" sz="1800" b="1" dirty="0">
                <a:latin typeface="+mj-lt"/>
              </a:rPr>
              <a:t>Project management and leadership</a:t>
            </a:r>
          </a:p>
          <a:p>
            <a:pPr lvl="1"/>
            <a:r>
              <a:rPr lang="en-AU" dirty="0">
                <a:latin typeface="+mj-lt"/>
              </a:rPr>
              <a:t>Led a small team</a:t>
            </a:r>
          </a:p>
          <a:p>
            <a:pPr lvl="1"/>
            <a:r>
              <a:rPr lang="en-AU" dirty="0">
                <a:latin typeface="+mj-lt"/>
              </a:rPr>
              <a:t>Delivered projects to stringent deadlines</a:t>
            </a:r>
          </a:p>
          <a:p>
            <a:pPr lvl="1"/>
            <a:r>
              <a:rPr lang="en-AU" dirty="0">
                <a:latin typeface="+mj-lt"/>
              </a:rPr>
              <a:t>Ability to work in a diverse team </a:t>
            </a:r>
          </a:p>
          <a:p>
            <a:pPr lvl="1"/>
            <a:endParaRPr lang="en-AU" dirty="0">
              <a:latin typeface="+mj-lt"/>
            </a:endParaRPr>
          </a:p>
          <a:p>
            <a:r>
              <a:rPr lang="en-AU" sz="1800" b="1" dirty="0">
                <a:latin typeface="+mj-lt"/>
              </a:rPr>
              <a:t>Business understanding</a:t>
            </a:r>
          </a:p>
          <a:p>
            <a:pPr lvl="1"/>
            <a:r>
              <a:rPr lang="en-AU" dirty="0">
                <a:latin typeface="+mj-lt"/>
              </a:rPr>
              <a:t>Used data analysis to inform strategic advice to the client</a:t>
            </a:r>
          </a:p>
          <a:p>
            <a:pPr lvl="1"/>
            <a:r>
              <a:rPr lang="en-AU" dirty="0">
                <a:latin typeface="+mj-lt"/>
              </a:rPr>
              <a:t>Adapted my scientific skills to research problem, identify potential solutions and prioritise these according to the client’s priorities and resources</a:t>
            </a:r>
          </a:p>
          <a:p>
            <a:pPr lvl="1"/>
            <a:r>
              <a:rPr lang="en-AU" dirty="0">
                <a:latin typeface="+mj-lt"/>
              </a:rPr>
              <a:t>Ability to influence change in the client practices</a:t>
            </a:r>
          </a:p>
          <a:p>
            <a:pPr lvl="1"/>
            <a:endParaRPr lang="en-AU" dirty="0">
              <a:latin typeface="+mj-lt"/>
            </a:endParaRPr>
          </a:p>
          <a:p>
            <a:r>
              <a:rPr lang="en-AU" sz="1800" b="1" dirty="0">
                <a:latin typeface="+mj-lt"/>
              </a:rPr>
              <a:t>Communication skills</a:t>
            </a:r>
          </a:p>
          <a:p>
            <a:pPr lvl="1"/>
            <a:r>
              <a:rPr lang="en-AU" dirty="0">
                <a:latin typeface="+mj-lt"/>
              </a:rPr>
              <a:t>Communicated advice which impacted business decisions</a:t>
            </a:r>
          </a:p>
          <a:p>
            <a:pPr lvl="1"/>
            <a:r>
              <a:rPr lang="en-AU" dirty="0">
                <a:latin typeface="+mj-lt"/>
              </a:rPr>
              <a:t>Experience presenting to senior management of clients</a:t>
            </a:r>
          </a:p>
          <a:p>
            <a:pPr lvl="1"/>
            <a:r>
              <a:rPr lang="en-AU" dirty="0">
                <a:latin typeface="+mj-lt"/>
              </a:rPr>
              <a:t>Preparation of formal reports to client</a:t>
            </a:r>
          </a:p>
          <a:p>
            <a:endParaRPr lang="en-US" sz="1800" dirty="0">
              <a:latin typeface="+mj-lt"/>
            </a:endParaRPr>
          </a:p>
        </p:txBody>
      </p:sp>
      <p:sp>
        <p:nvSpPr>
          <p:cNvPr id="4" name="Title 1"/>
          <p:cNvSpPr txBox="1">
            <a:spLocks/>
          </p:cNvSpPr>
          <p:nvPr/>
        </p:nvSpPr>
        <p:spPr>
          <a:xfrm>
            <a:off x="838200" y="0"/>
            <a:ext cx="7239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t>What I can now demonstrate to employers</a:t>
            </a:r>
            <a:endParaRPr lang="en-US" sz="3000" dirty="0"/>
          </a:p>
        </p:txBody>
      </p:sp>
    </p:spTree>
    <p:extLst>
      <p:ext uri="{BB962C8B-B14F-4D97-AF65-F5344CB8AC3E}">
        <p14:creationId xmlns="" xmlns:p14="http://schemas.microsoft.com/office/powerpoint/2010/main" val="949453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52972" y="1379245"/>
          <a:ext cx="8031009" cy="2788928"/>
        </p:xfrm>
        <a:graphic>
          <a:graphicData uri="http://schemas.openxmlformats.org/drawingml/2006/table">
            <a:tbl>
              <a:tblPr firstRow="1" bandRow="1">
                <a:tableStyleId>{5C22544A-7EE6-4342-B048-85BDC9FD1C3A}</a:tableStyleId>
              </a:tblPr>
              <a:tblGrid>
                <a:gridCol w="758471">
                  <a:extLst>
                    <a:ext uri="{9D8B030D-6E8A-4147-A177-3AD203B41FA5}">
                      <a16:colId xmlns="" xmlns:a16="http://schemas.microsoft.com/office/drawing/2014/main" val="20000"/>
                    </a:ext>
                  </a:extLst>
                </a:gridCol>
                <a:gridCol w="771712">
                  <a:extLst>
                    <a:ext uri="{9D8B030D-6E8A-4147-A177-3AD203B41FA5}">
                      <a16:colId xmlns="" xmlns:a16="http://schemas.microsoft.com/office/drawing/2014/main" val="20001"/>
                    </a:ext>
                  </a:extLst>
                </a:gridCol>
                <a:gridCol w="640171">
                  <a:extLst>
                    <a:ext uri="{9D8B030D-6E8A-4147-A177-3AD203B41FA5}">
                      <a16:colId xmlns="" xmlns:a16="http://schemas.microsoft.com/office/drawing/2014/main" val="20002"/>
                    </a:ext>
                  </a:extLst>
                </a:gridCol>
                <a:gridCol w="710326">
                  <a:extLst>
                    <a:ext uri="{9D8B030D-6E8A-4147-A177-3AD203B41FA5}">
                      <a16:colId xmlns="" xmlns:a16="http://schemas.microsoft.com/office/drawing/2014/main" val="20003"/>
                    </a:ext>
                  </a:extLst>
                </a:gridCol>
                <a:gridCol w="701557">
                  <a:extLst>
                    <a:ext uri="{9D8B030D-6E8A-4147-A177-3AD203B41FA5}">
                      <a16:colId xmlns="" xmlns:a16="http://schemas.microsoft.com/office/drawing/2014/main" val="20004"/>
                    </a:ext>
                  </a:extLst>
                </a:gridCol>
                <a:gridCol w="684395">
                  <a:extLst>
                    <a:ext uri="{9D8B030D-6E8A-4147-A177-3AD203B41FA5}">
                      <a16:colId xmlns="" xmlns:a16="http://schemas.microsoft.com/office/drawing/2014/main" val="20005"/>
                    </a:ext>
                  </a:extLst>
                </a:gridCol>
                <a:gridCol w="769717">
                  <a:extLst>
                    <a:ext uri="{9D8B030D-6E8A-4147-A177-3AD203B41FA5}">
                      <a16:colId xmlns="" xmlns:a16="http://schemas.microsoft.com/office/drawing/2014/main" val="20006"/>
                    </a:ext>
                  </a:extLst>
                </a:gridCol>
                <a:gridCol w="800100">
                  <a:extLst>
                    <a:ext uri="{9D8B030D-6E8A-4147-A177-3AD203B41FA5}">
                      <a16:colId xmlns="" xmlns:a16="http://schemas.microsoft.com/office/drawing/2014/main" val="20007"/>
                    </a:ext>
                  </a:extLst>
                </a:gridCol>
                <a:gridCol w="868680">
                  <a:extLst>
                    <a:ext uri="{9D8B030D-6E8A-4147-A177-3AD203B41FA5}">
                      <a16:colId xmlns="" xmlns:a16="http://schemas.microsoft.com/office/drawing/2014/main" val="20008"/>
                    </a:ext>
                  </a:extLst>
                </a:gridCol>
                <a:gridCol w="1325880">
                  <a:extLst>
                    <a:ext uri="{9D8B030D-6E8A-4147-A177-3AD203B41FA5}">
                      <a16:colId xmlns="" xmlns:a16="http://schemas.microsoft.com/office/drawing/2014/main" val="20009"/>
                    </a:ext>
                  </a:extLst>
                </a:gridCol>
              </a:tblGrid>
              <a:tr h="194312">
                <a:tc>
                  <a:txBody>
                    <a:bodyPr/>
                    <a:lstStyle/>
                    <a:p>
                      <a:endParaRPr lang="en-AU" sz="800" dirty="0">
                        <a:solidFill>
                          <a:schemeClr val="tx1"/>
                        </a:solidFill>
                      </a:endParaRPr>
                    </a:p>
                  </a:txBody>
                  <a:tcPr marL="68580" marR="68580" marT="34291" marB="3429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822962">
                <a:tc>
                  <a:txBody>
                    <a:bodyPr/>
                    <a:lstStyle/>
                    <a:p>
                      <a:r>
                        <a:rPr lang="en-AU" sz="800" dirty="0">
                          <a:solidFill>
                            <a:schemeClr val="tx1"/>
                          </a:solidFill>
                        </a:rPr>
                        <a:t>Recruitment of students</a:t>
                      </a:r>
                      <a:r>
                        <a:rPr lang="en-AU" sz="800" baseline="0" dirty="0">
                          <a:solidFill>
                            <a:schemeClr val="tx1"/>
                          </a:solidFill>
                        </a:rPr>
                        <a:t> and client with suitable project</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r>
                        <a:rPr lang="en-AU" sz="800" dirty="0">
                          <a:solidFill>
                            <a:schemeClr val="tx1"/>
                          </a:solidFill>
                        </a:rPr>
                        <a:t>Attendance at client</a:t>
                      </a:r>
                      <a:r>
                        <a:rPr lang="en-AU" sz="800" baseline="0" dirty="0">
                          <a:solidFill>
                            <a:schemeClr val="tx1"/>
                          </a:solidFill>
                        </a:rPr>
                        <a:t> meeting</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noFill/>
                  </a:tcPr>
                </a:tc>
                <a:tc>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noFill/>
                  </a:tcPr>
                </a:tc>
                <a:tc>
                  <a:txBody>
                    <a:bodyPr/>
                    <a:lstStyle/>
                    <a:p>
                      <a:r>
                        <a:rPr lang="en-AU" sz="800" b="0" dirty="0">
                          <a:solidFill>
                            <a:schemeClr val="tx1"/>
                          </a:solidFill>
                        </a:rPr>
                        <a:t>Progress meeting with students</a:t>
                      </a: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solidFill>
                            <a:schemeClr val="tx1"/>
                          </a:solidFill>
                        </a:rPr>
                        <a:t>Review</a:t>
                      </a:r>
                      <a:r>
                        <a:rPr lang="en-AU" sz="800" baseline="0" dirty="0">
                          <a:solidFill>
                            <a:schemeClr val="tx1"/>
                          </a:solidFill>
                        </a:rPr>
                        <a:t> of presentation prior to client meeting</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r>
                        <a:rPr lang="en-AU" sz="800" dirty="0">
                          <a:solidFill>
                            <a:schemeClr val="tx1"/>
                          </a:solidFill>
                        </a:rPr>
                        <a:t>Attendance at client meeting</a:t>
                      </a: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noFill/>
                  </a:tcPr>
                </a:tc>
                <a:tc>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noFill/>
                  </a:tcPr>
                </a:tc>
                <a:tc>
                  <a:txBody>
                    <a:bodyPr/>
                    <a:lstStyle/>
                    <a:p>
                      <a:r>
                        <a:rPr lang="en-AU" sz="800" dirty="0">
                          <a:solidFill>
                            <a:schemeClr val="tx1"/>
                          </a:solidFill>
                        </a:rPr>
                        <a:t>Contact with client to</a:t>
                      </a:r>
                      <a:r>
                        <a:rPr lang="en-AU" sz="800" baseline="0" dirty="0">
                          <a:solidFill>
                            <a:schemeClr val="tx1"/>
                          </a:solidFill>
                        </a:rPr>
                        <a:t> seek immediate feedback (Month 1) and ongoing impact (Month 3). Communication of these to students.</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extLst>
                  <a:ext uri="{0D108BD9-81ED-4DB2-BD59-A6C34878D82A}">
                    <a16:rowId xmlns="" xmlns:a16="http://schemas.microsoft.com/office/drawing/2014/main" val="3444532334"/>
                  </a:ext>
                </a:extLst>
              </a:tr>
              <a:tr h="697232">
                <a:tc>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solidFill>
                      <a:schemeClr val="bg1"/>
                    </a:solidFill>
                  </a:tcPr>
                </a:tc>
                <a:tc>
                  <a:txBody>
                    <a:bodyPr/>
                    <a:lstStyle/>
                    <a:p>
                      <a:r>
                        <a:rPr lang="en-AU" sz="800" dirty="0">
                          <a:solidFill>
                            <a:schemeClr val="tx1"/>
                          </a:solidFill>
                        </a:rPr>
                        <a:t>Client meeting and election of student to</a:t>
                      </a:r>
                      <a:r>
                        <a:rPr lang="en-AU" sz="800" baseline="0" dirty="0">
                          <a:solidFill>
                            <a:schemeClr val="tx1"/>
                          </a:solidFill>
                        </a:rPr>
                        <a:t> act as </a:t>
                      </a:r>
                      <a:r>
                        <a:rPr lang="en-AU" sz="800" dirty="0">
                          <a:solidFill>
                            <a:schemeClr val="tx1"/>
                          </a:solidFill>
                        </a:rPr>
                        <a:t>project</a:t>
                      </a:r>
                      <a:r>
                        <a:rPr lang="en-AU" sz="800" baseline="0" dirty="0">
                          <a:solidFill>
                            <a:schemeClr val="tx1"/>
                          </a:solidFill>
                        </a:rPr>
                        <a:t> manager</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r>
                        <a:rPr lang="en-AU" sz="800" dirty="0">
                          <a:solidFill>
                            <a:schemeClr val="tx1"/>
                          </a:solidFill>
                        </a:rPr>
                        <a:t>Production of client brief</a:t>
                      </a: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r>
                        <a:rPr lang="en-AU" sz="800" dirty="0">
                          <a:solidFill>
                            <a:schemeClr val="tx1"/>
                          </a:solidFill>
                        </a:rPr>
                        <a:t>Project work</a:t>
                      </a: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r>
                        <a:rPr lang="en-AU" sz="800" dirty="0">
                          <a:solidFill>
                            <a:schemeClr val="tx1"/>
                          </a:solidFill>
                        </a:rPr>
                        <a:t>Project work</a:t>
                      </a: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r>
                        <a:rPr lang="en-AU" sz="800" dirty="0">
                          <a:solidFill>
                            <a:schemeClr val="tx1"/>
                          </a:solidFill>
                        </a:rPr>
                        <a:t>Project work</a:t>
                      </a: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r>
                        <a:rPr lang="en-AU" sz="800" dirty="0">
                          <a:solidFill>
                            <a:schemeClr val="tx1"/>
                          </a:solidFill>
                        </a:rPr>
                        <a:t>Presentation</a:t>
                      </a:r>
                      <a:r>
                        <a:rPr lang="en-AU" sz="800" baseline="0" dirty="0">
                          <a:solidFill>
                            <a:schemeClr val="tx1"/>
                          </a:solidFill>
                        </a:rPr>
                        <a:t> to client</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r>
                        <a:rPr lang="en-AU" sz="800" dirty="0">
                          <a:solidFill>
                            <a:schemeClr val="tx1"/>
                          </a:solidFill>
                        </a:rPr>
                        <a:t>Project work to</a:t>
                      </a:r>
                      <a:r>
                        <a:rPr lang="en-AU" sz="800" baseline="0" dirty="0">
                          <a:solidFill>
                            <a:schemeClr val="tx1"/>
                          </a:solidFill>
                        </a:rPr>
                        <a:t> revise after client feedback (optional)</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r>
                        <a:rPr lang="en-AU" sz="800" dirty="0">
                          <a:solidFill>
                            <a:schemeClr val="tx1"/>
                          </a:solidFill>
                        </a:rPr>
                        <a:t>Finalisation</a:t>
                      </a:r>
                      <a:r>
                        <a:rPr lang="en-AU" sz="800" baseline="0" dirty="0">
                          <a:solidFill>
                            <a:schemeClr val="tx1"/>
                          </a:solidFill>
                        </a:rPr>
                        <a:t> of project </a:t>
                      </a:r>
                    </a:p>
                    <a:p>
                      <a:r>
                        <a:rPr lang="en-AU" sz="800" baseline="0" dirty="0">
                          <a:solidFill>
                            <a:schemeClr val="tx1"/>
                          </a:solidFill>
                        </a:rPr>
                        <a:t>(if did not occur at week 6)</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solidFill>
                      <a:schemeClr val="bg1"/>
                    </a:solidFill>
                  </a:tcPr>
                </a:tc>
                <a:extLst>
                  <a:ext uri="{0D108BD9-81ED-4DB2-BD59-A6C34878D82A}">
                    <a16:rowId xmlns="" xmlns:a16="http://schemas.microsoft.com/office/drawing/2014/main" val="10001"/>
                  </a:ext>
                </a:extLst>
              </a:tr>
              <a:tr h="1074422">
                <a:tc>
                  <a:txBody>
                    <a:bodyPr/>
                    <a:lstStyle/>
                    <a:p>
                      <a:endParaRPr lang="en-AU" sz="800" dirty="0">
                        <a:solidFill>
                          <a:schemeClr val="tx1"/>
                        </a:solidFill>
                      </a:endParaRPr>
                    </a:p>
                  </a:txBody>
                  <a:tcPr marL="68580" marR="68580" marT="34291" marB="34291">
                    <a:solidFill>
                      <a:schemeClr val="bg1"/>
                    </a:solidFill>
                  </a:tcPr>
                </a:tc>
                <a:tc>
                  <a:txBody>
                    <a:bodyPr/>
                    <a:lstStyle/>
                    <a:p>
                      <a:r>
                        <a:rPr lang="en-AU" sz="800" dirty="0">
                          <a:solidFill>
                            <a:schemeClr val="tx1"/>
                          </a:solidFill>
                        </a:rPr>
                        <a:t>Briefing</a:t>
                      </a:r>
                      <a:r>
                        <a:rPr lang="en-AU" sz="800" baseline="0" dirty="0">
                          <a:solidFill>
                            <a:schemeClr val="tx1"/>
                          </a:solidFill>
                        </a:rPr>
                        <a:t> given to student team</a:t>
                      </a:r>
                      <a:endParaRPr lang="en-AU" sz="800" dirty="0">
                        <a:solidFill>
                          <a:schemeClr val="tx1"/>
                        </a:solidFill>
                      </a:endParaRPr>
                    </a:p>
                  </a:txBody>
                  <a:tcPr marL="68580" marR="68580" marT="34291" marB="34291">
                    <a:solidFill>
                      <a:schemeClr val="accent6">
                        <a:lumMod val="40000"/>
                        <a:lumOff val="60000"/>
                      </a:schemeClr>
                    </a:solidFill>
                  </a:tcPr>
                </a:tc>
                <a:tc>
                  <a:txBody>
                    <a:bodyPr/>
                    <a:lstStyle/>
                    <a:p>
                      <a:r>
                        <a:rPr lang="en-AU" sz="800" dirty="0">
                          <a:solidFill>
                            <a:schemeClr val="tx1"/>
                          </a:solidFill>
                        </a:rPr>
                        <a:t>Review</a:t>
                      </a:r>
                      <a:r>
                        <a:rPr lang="en-AU" sz="800" baseline="0" dirty="0">
                          <a:solidFill>
                            <a:schemeClr val="tx1"/>
                          </a:solidFill>
                        </a:rPr>
                        <a:t> of student-prepared brief</a:t>
                      </a:r>
                      <a:endParaRPr lang="en-AU" sz="800" dirty="0">
                        <a:solidFill>
                          <a:schemeClr val="tx1"/>
                        </a:solidFill>
                      </a:endParaRPr>
                    </a:p>
                  </a:txBody>
                  <a:tcPr marL="68580" marR="68580" marT="34291" marB="34291">
                    <a:solidFill>
                      <a:schemeClr val="accent6">
                        <a:lumMod val="40000"/>
                        <a:lumOff val="60000"/>
                      </a:schemeClr>
                    </a:solidFill>
                  </a:tcPr>
                </a:tc>
                <a:tc>
                  <a:txBody>
                    <a:bodyPr/>
                    <a:lstStyle/>
                    <a:p>
                      <a:endParaRPr lang="en-AU" sz="800" dirty="0">
                        <a:solidFill>
                          <a:schemeClr val="tx1"/>
                        </a:solidFill>
                      </a:endParaRPr>
                    </a:p>
                  </a:txBody>
                  <a:tcPr marL="68580" marR="68580" marT="34291" marB="34291">
                    <a:solidFill>
                      <a:schemeClr val="bg1"/>
                    </a:solidFill>
                  </a:tcPr>
                </a:tc>
                <a:tc>
                  <a:txBody>
                    <a:bodyPr/>
                    <a:lstStyle/>
                    <a:p>
                      <a:endParaRPr lang="en-AU" sz="800" dirty="0">
                        <a:solidFill>
                          <a:schemeClr val="tx1"/>
                        </a:solidFill>
                      </a:endParaRPr>
                    </a:p>
                  </a:txBody>
                  <a:tcPr marL="68580" marR="68580" marT="34291" marB="34291">
                    <a:solidFill>
                      <a:schemeClr val="bg1"/>
                    </a:solidFill>
                  </a:tcPr>
                </a:tc>
                <a:tc>
                  <a:txBody>
                    <a:bodyPr/>
                    <a:lstStyle/>
                    <a:p>
                      <a:endParaRPr lang="en-AU" sz="800" dirty="0">
                        <a:solidFill>
                          <a:schemeClr val="tx1"/>
                        </a:solidFill>
                      </a:endParaRPr>
                    </a:p>
                  </a:txBody>
                  <a:tcPr marL="68580" marR="68580" marT="34291" marB="34291">
                    <a:solidFill>
                      <a:schemeClr val="bg1"/>
                    </a:solidFill>
                  </a:tcPr>
                </a:tc>
                <a:tc>
                  <a:txBody>
                    <a:bodyPr/>
                    <a:lstStyle/>
                    <a:p>
                      <a:r>
                        <a:rPr lang="en-AU" sz="800" dirty="0">
                          <a:solidFill>
                            <a:schemeClr val="tx1"/>
                          </a:solidFill>
                        </a:rPr>
                        <a:t>Acceptance</a:t>
                      </a:r>
                      <a:r>
                        <a:rPr lang="en-AU" sz="800" baseline="0" dirty="0">
                          <a:solidFill>
                            <a:schemeClr val="tx1"/>
                          </a:solidFill>
                        </a:rPr>
                        <a:t> of report and presentation from students – opportunity to request amendments (optional)</a:t>
                      </a:r>
                      <a:endParaRPr lang="en-AU" sz="800" dirty="0">
                        <a:solidFill>
                          <a:schemeClr val="tx1"/>
                        </a:solidFill>
                      </a:endParaRPr>
                    </a:p>
                  </a:txBody>
                  <a:tcPr marL="68580" marR="68580" marT="34291" marB="34291">
                    <a:solidFill>
                      <a:schemeClr val="accent6">
                        <a:lumMod val="40000"/>
                        <a:lumOff val="60000"/>
                      </a:schemeClr>
                    </a:solidFill>
                  </a:tcPr>
                </a:tc>
                <a:tc>
                  <a:txBody>
                    <a:bodyPr/>
                    <a:lstStyle/>
                    <a:p>
                      <a:endParaRPr lang="en-AU" sz="800" dirty="0">
                        <a:solidFill>
                          <a:schemeClr val="tx1"/>
                        </a:solidFill>
                      </a:endParaRPr>
                    </a:p>
                  </a:txBody>
                  <a:tcPr marL="68580" marR="68580" marT="34291" marB="34291">
                    <a:solidFill>
                      <a:schemeClr val="bg1"/>
                    </a:solidFill>
                  </a:tcPr>
                </a:tc>
                <a:tc>
                  <a:txBody>
                    <a:bodyPr/>
                    <a:lstStyle/>
                    <a:p>
                      <a:r>
                        <a:rPr lang="en-AU" sz="800" dirty="0">
                          <a:solidFill>
                            <a:schemeClr val="tx1"/>
                          </a:solidFill>
                        </a:rPr>
                        <a:t>Acceptance</a:t>
                      </a:r>
                      <a:r>
                        <a:rPr lang="en-AU" sz="800" baseline="0" dirty="0">
                          <a:solidFill>
                            <a:schemeClr val="tx1"/>
                          </a:solidFill>
                        </a:rPr>
                        <a:t> of final report </a:t>
                      </a:r>
                    </a:p>
                    <a:p>
                      <a:r>
                        <a:rPr lang="en-AU" sz="800" baseline="0" dirty="0">
                          <a:solidFill>
                            <a:schemeClr val="tx1"/>
                          </a:solidFill>
                        </a:rPr>
                        <a:t>(if did not occur at week 6)</a:t>
                      </a:r>
                      <a:endParaRPr lang="en-AU" sz="800" dirty="0">
                        <a:solidFill>
                          <a:schemeClr val="tx1"/>
                        </a:solidFill>
                      </a:endParaRPr>
                    </a:p>
                  </a:txBody>
                  <a:tcPr marL="68580" marR="68580" marT="34291" marB="34291">
                    <a:solidFill>
                      <a:schemeClr val="accent6">
                        <a:lumMod val="40000"/>
                        <a:lumOff val="60000"/>
                      </a:schemeClr>
                    </a:solidFill>
                  </a:tcPr>
                </a:tc>
                <a:tc>
                  <a:txBody>
                    <a:bodyPr/>
                    <a:lstStyle/>
                    <a:p>
                      <a:r>
                        <a:rPr lang="en-AU" sz="800" dirty="0">
                          <a:solidFill>
                            <a:schemeClr val="tx1"/>
                          </a:solidFill>
                        </a:rPr>
                        <a:t>Written</a:t>
                      </a:r>
                      <a:r>
                        <a:rPr lang="en-AU" sz="800" baseline="0" dirty="0">
                          <a:solidFill>
                            <a:schemeClr val="tx1"/>
                          </a:solidFill>
                        </a:rPr>
                        <a:t> immediate feedback to students (Month 1) and verbal feedback on ongoing impact (Month 3)</a:t>
                      </a:r>
                      <a:endParaRPr lang="en-AU" sz="800" dirty="0">
                        <a:solidFill>
                          <a:schemeClr val="tx1"/>
                        </a:solidFill>
                      </a:endParaRPr>
                    </a:p>
                  </a:txBody>
                  <a:tcPr marL="68580" marR="68580" marT="34291" marB="34291">
                    <a:solidFill>
                      <a:schemeClr val="accent6">
                        <a:lumMod val="40000"/>
                        <a:lumOff val="60000"/>
                      </a:schemeClr>
                    </a:solidFill>
                  </a:tcPr>
                </a:tc>
                <a:extLst>
                  <a:ext uri="{0D108BD9-81ED-4DB2-BD59-A6C34878D82A}">
                    <a16:rowId xmlns="" xmlns:a16="http://schemas.microsoft.com/office/drawing/2014/main" val="10002"/>
                  </a:ext>
                </a:extLst>
              </a:tr>
            </a:tbl>
          </a:graphicData>
        </a:graphic>
      </p:graphicFrame>
      <p:grpSp>
        <p:nvGrpSpPr>
          <p:cNvPr id="2" name="Group 23"/>
          <p:cNvGrpSpPr/>
          <p:nvPr/>
        </p:nvGrpSpPr>
        <p:grpSpPr>
          <a:xfrm>
            <a:off x="127051" y="1393575"/>
            <a:ext cx="8766809" cy="2014866"/>
            <a:chOff x="180975" y="572594"/>
            <a:chExt cx="11689079" cy="2686488"/>
          </a:xfrm>
        </p:grpSpPr>
        <p:sp>
          <p:nvSpPr>
            <p:cNvPr id="20" name="TextBox 19"/>
            <p:cNvSpPr txBox="1"/>
            <p:nvPr/>
          </p:nvSpPr>
          <p:spPr>
            <a:xfrm>
              <a:off x="180975" y="887367"/>
              <a:ext cx="933451" cy="307776"/>
            </a:xfrm>
            <a:prstGeom prst="rect">
              <a:avLst/>
            </a:prstGeom>
            <a:solidFill>
              <a:schemeClr val="accent4">
                <a:lumMod val="40000"/>
                <a:lumOff val="60000"/>
              </a:schemeClr>
            </a:solidFill>
          </p:spPr>
          <p:txBody>
            <a:bodyPr wrap="square" rtlCol="0">
              <a:spAutoFit/>
            </a:bodyPr>
            <a:lstStyle/>
            <a:p>
              <a:pPr algn="ctr"/>
              <a:r>
                <a:rPr lang="en-AU" sz="900" b="1" dirty="0"/>
                <a:t>CRCMH</a:t>
              </a:r>
            </a:p>
          </p:txBody>
        </p:sp>
        <p:sp>
          <p:nvSpPr>
            <p:cNvPr id="21" name="TextBox 20"/>
            <p:cNvSpPr txBox="1"/>
            <p:nvPr/>
          </p:nvSpPr>
          <p:spPr>
            <a:xfrm>
              <a:off x="180975" y="2058012"/>
              <a:ext cx="933451" cy="307776"/>
            </a:xfrm>
            <a:prstGeom prst="rect">
              <a:avLst/>
            </a:prstGeom>
            <a:solidFill>
              <a:schemeClr val="accent1">
                <a:lumMod val="40000"/>
                <a:lumOff val="60000"/>
              </a:schemeClr>
            </a:solidFill>
          </p:spPr>
          <p:txBody>
            <a:bodyPr wrap="square" rtlCol="0">
              <a:spAutoFit/>
            </a:bodyPr>
            <a:lstStyle/>
            <a:p>
              <a:pPr algn="ctr"/>
              <a:r>
                <a:rPr lang="en-AU" sz="900" b="1" dirty="0"/>
                <a:t>Students</a:t>
              </a:r>
            </a:p>
          </p:txBody>
        </p:sp>
        <p:sp>
          <p:nvSpPr>
            <p:cNvPr id="22" name="TextBox 21"/>
            <p:cNvSpPr txBox="1"/>
            <p:nvPr/>
          </p:nvSpPr>
          <p:spPr>
            <a:xfrm>
              <a:off x="180975" y="2951306"/>
              <a:ext cx="933451" cy="307776"/>
            </a:xfrm>
            <a:prstGeom prst="rect">
              <a:avLst/>
            </a:prstGeom>
            <a:solidFill>
              <a:schemeClr val="accent6">
                <a:lumMod val="40000"/>
                <a:lumOff val="60000"/>
              </a:schemeClr>
            </a:solidFill>
          </p:spPr>
          <p:txBody>
            <a:bodyPr wrap="square" rtlCol="0">
              <a:spAutoFit/>
            </a:bodyPr>
            <a:lstStyle/>
            <a:p>
              <a:pPr algn="ctr"/>
              <a:r>
                <a:rPr lang="en-AU" sz="900" b="1" dirty="0"/>
                <a:t>Clients</a:t>
              </a:r>
            </a:p>
          </p:txBody>
        </p:sp>
        <p:sp>
          <p:nvSpPr>
            <p:cNvPr id="23" name="TextBox 22"/>
            <p:cNvSpPr txBox="1"/>
            <p:nvPr/>
          </p:nvSpPr>
          <p:spPr>
            <a:xfrm>
              <a:off x="1354454" y="572594"/>
              <a:ext cx="10515600" cy="287259"/>
            </a:xfrm>
            <a:prstGeom prst="rect">
              <a:avLst/>
            </a:prstGeom>
            <a:noFill/>
          </p:spPr>
          <p:txBody>
            <a:bodyPr wrap="square" rtlCol="0">
              <a:spAutoFit/>
            </a:bodyPr>
            <a:lstStyle/>
            <a:p>
              <a:r>
                <a:rPr lang="en-AU" sz="800" b="1" dirty="0"/>
                <a:t>Pre-project</a:t>
              </a:r>
              <a:r>
                <a:rPr lang="en-AU" sz="800" dirty="0"/>
                <a:t>                 Week 1                Week 2              Week 3                Week 4               Week 5                 Week 6                    Week 7                    Week 8 </a:t>
              </a:r>
              <a:r>
                <a:rPr lang="en-AU" sz="800" b="1" dirty="0"/>
                <a:t>                         Post-project</a:t>
              </a:r>
            </a:p>
          </p:txBody>
        </p:sp>
      </p:grpSp>
      <p:sp>
        <p:nvSpPr>
          <p:cNvPr id="9" name="Title 1"/>
          <p:cNvSpPr>
            <a:spLocks noGrp="1"/>
          </p:cNvSpPr>
          <p:nvPr>
            <p:ph type="title"/>
          </p:nvPr>
        </p:nvSpPr>
        <p:spPr>
          <a:xfrm>
            <a:off x="628650" y="276988"/>
            <a:ext cx="7886700" cy="994172"/>
          </a:xfrm>
        </p:spPr>
        <p:txBody>
          <a:bodyPr>
            <a:normAutofit/>
          </a:bodyPr>
          <a:lstStyle/>
          <a:p>
            <a:r>
              <a:rPr lang="en-US" sz="2300" dirty="0"/>
              <a:t>How to implement the consulting projects</a:t>
            </a:r>
            <a:r>
              <a:rPr lang="en-US" sz="2100" dirty="0"/>
              <a:t/>
            </a:r>
            <a:br>
              <a:rPr lang="en-US" sz="2100" dirty="0"/>
            </a:br>
            <a:r>
              <a:rPr lang="en-US" sz="1800" dirty="0"/>
              <a:t/>
            </a:r>
            <a:br>
              <a:rPr lang="en-US" sz="1800" dirty="0"/>
            </a:br>
            <a:endParaRPr lang="en-US" sz="1700" dirty="0"/>
          </a:p>
        </p:txBody>
      </p:sp>
    </p:spTree>
    <p:extLst>
      <p:ext uri="{BB962C8B-B14F-4D97-AF65-F5344CB8AC3E}">
        <p14:creationId xmlns="" xmlns:p14="http://schemas.microsoft.com/office/powerpoint/2010/main" val="3435159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987"/>
            <a:ext cx="7886700" cy="1164061"/>
          </a:xfrm>
        </p:spPr>
        <p:txBody>
          <a:bodyPr>
            <a:normAutofit/>
          </a:bodyPr>
          <a:lstStyle/>
          <a:p>
            <a:r>
              <a:rPr lang="en-US" sz="2300" dirty="0"/>
              <a:t>Volunteering Victoria</a:t>
            </a:r>
            <a:r>
              <a:rPr lang="en-US" sz="2100" dirty="0"/>
              <a:t/>
            </a:r>
            <a:br>
              <a:rPr lang="en-US" sz="2100" dirty="0"/>
            </a:br>
            <a:r>
              <a:rPr lang="en-US" sz="1900" dirty="0"/>
              <a:t>Providing resources to over 300 member organisations</a:t>
            </a:r>
            <a:r>
              <a:rPr lang="en-US" sz="1800" dirty="0"/>
              <a:t/>
            </a:r>
            <a:br>
              <a:rPr lang="en-US" sz="1800" dirty="0"/>
            </a:br>
            <a:endParaRPr lang="en-US" sz="1700" dirty="0"/>
          </a:p>
        </p:txBody>
      </p:sp>
      <p:pic>
        <p:nvPicPr>
          <p:cNvPr id="13" name="m_8509139314019883768_x0000_i1025" descr="6833780f-e06e-4109-b44d-97b3d055d745@ausprd01"/>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34153" y="1417268"/>
            <a:ext cx="4675695" cy="3506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99222" y="148034"/>
            <a:ext cx="2835846" cy="1149108"/>
          </a:xfrm>
          <a:prstGeom prst="rect">
            <a:avLst/>
          </a:prstGeom>
        </p:spPr>
      </p:pic>
    </p:spTree>
    <p:extLst>
      <p:ext uri="{BB962C8B-B14F-4D97-AF65-F5344CB8AC3E}">
        <p14:creationId xmlns="" xmlns:p14="http://schemas.microsoft.com/office/powerpoint/2010/main" val="939745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4171454598"/>
              </p:ext>
            </p:extLst>
          </p:nvPr>
        </p:nvGraphicFramePr>
        <p:xfrm>
          <a:off x="325224" y="417716"/>
          <a:ext cx="8364470" cy="4694075"/>
        </p:xfrm>
        <a:graphic>
          <a:graphicData uri="http://schemas.openxmlformats.org/drawingml/2006/table">
            <a:tbl>
              <a:tblPr firstRow="1" bandRow="1">
                <a:tableStyleId>{5C22544A-7EE6-4342-B048-85BDC9FD1C3A}</a:tableStyleId>
              </a:tblPr>
              <a:tblGrid>
                <a:gridCol w="817757">
                  <a:extLst>
                    <a:ext uri="{9D8B030D-6E8A-4147-A177-3AD203B41FA5}">
                      <a16:colId xmlns="" xmlns:a16="http://schemas.microsoft.com/office/drawing/2014/main" val="20000"/>
                    </a:ext>
                  </a:extLst>
                </a:gridCol>
                <a:gridCol w="832033">
                  <a:extLst>
                    <a:ext uri="{9D8B030D-6E8A-4147-A177-3AD203B41FA5}">
                      <a16:colId xmlns="" xmlns:a16="http://schemas.microsoft.com/office/drawing/2014/main" val="20001"/>
                    </a:ext>
                  </a:extLst>
                </a:gridCol>
                <a:gridCol w="745359">
                  <a:extLst>
                    <a:ext uri="{9D8B030D-6E8A-4147-A177-3AD203B41FA5}">
                      <a16:colId xmlns="" xmlns:a16="http://schemas.microsoft.com/office/drawing/2014/main" val="20002"/>
                    </a:ext>
                  </a:extLst>
                </a:gridCol>
                <a:gridCol w="710700">
                  <a:extLst>
                    <a:ext uri="{9D8B030D-6E8A-4147-A177-3AD203B41FA5}">
                      <a16:colId xmlns="" xmlns:a16="http://schemas.microsoft.com/office/drawing/2014/main" val="20003"/>
                    </a:ext>
                  </a:extLst>
                </a:gridCol>
                <a:gridCol w="143048">
                  <a:extLst>
                    <a:ext uri="{9D8B030D-6E8A-4147-A177-3AD203B41FA5}">
                      <a16:colId xmlns="" xmlns:a16="http://schemas.microsoft.com/office/drawing/2014/main" val="20004"/>
                    </a:ext>
                  </a:extLst>
                </a:gridCol>
                <a:gridCol w="613347">
                  <a:extLst>
                    <a:ext uri="{9D8B030D-6E8A-4147-A177-3AD203B41FA5}">
                      <a16:colId xmlns="" xmlns:a16="http://schemas.microsoft.com/office/drawing/2014/main" val="734767768"/>
                    </a:ext>
                  </a:extLst>
                </a:gridCol>
                <a:gridCol w="918824">
                  <a:extLst>
                    <a:ext uri="{9D8B030D-6E8A-4147-A177-3AD203B41FA5}">
                      <a16:colId xmlns="" xmlns:a16="http://schemas.microsoft.com/office/drawing/2014/main" val="20005"/>
                    </a:ext>
                  </a:extLst>
                </a:gridCol>
                <a:gridCol w="1212016">
                  <a:extLst>
                    <a:ext uri="{9D8B030D-6E8A-4147-A177-3AD203B41FA5}">
                      <a16:colId xmlns="" xmlns:a16="http://schemas.microsoft.com/office/drawing/2014/main" val="20006"/>
                    </a:ext>
                  </a:extLst>
                </a:gridCol>
                <a:gridCol w="1103958">
                  <a:extLst>
                    <a:ext uri="{9D8B030D-6E8A-4147-A177-3AD203B41FA5}">
                      <a16:colId xmlns="" xmlns:a16="http://schemas.microsoft.com/office/drawing/2014/main" val="20007"/>
                    </a:ext>
                  </a:extLst>
                </a:gridCol>
                <a:gridCol w="1267428">
                  <a:extLst>
                    <a:ext uri="{9D8B030D-6E8A-4147-A177-3AD203B41FA5}">
                      <a16:colId xmlns="" xmlns:a16="http://schemas.microsoft.com/office/drawing/2014/main" val="20009"/>
                    </a:ext>
                  </a:extLst>
                </a:gridCol>
              </a:tblGrid>
              <a:tr h="274322">
                <a:tc>
                  <a:txBody>
                    <a:bodyPr/>
                    <a:lstStyle/>
                    <a:p>
                      <a:endParaRPr lang="en-AU" sz="800" dirty="0">
                        <a:solidFill>
                          <a:schemeClr val="tx1"/>
                        </a:solidFill>
                      </a:endParaRPr>
                    </a:p>
                  </a:txBody>
                  <a:tcPr marL="68580" marR="68580" marT="34291" marB="34291">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AU" sz="1100" dirty="0">
                        <a:solidFill>
                          <a:schemeClr val="tx1"/>
                        </a:solidFill>
                      </a:endParaRPr>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400" dirty="0"/>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AU" sz="800" dirty="0">
                        <a:solidFill>
                          <a:schemeClr val="tx1"/>
                        </a:solidFill>
                      </a:endParaRPr>
                    </a:p>
                  </a:txBody>
                  <a:tcPr marL="68580" marR="68580" marT="34291" marB="34291">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948692">
                <a:tc>
                  <a:txBody>
                    <a:bodyPr/>
                    <a:lstStyle/>
                    <a:p>
                      <a:r>
                        <a:rPr lang="en-AU" sz="800" b="1" dirty="0">
                          <a:solidFill>
                            <a:schemeClr val="tx1"/>
                          </a:solidFill>
                        </a:rPr>
                        <a:t>Recruitment</a:t>
                      </a:r>
                      <a:r>
                        <a:rPr lang="en-AU" sz="800" dirty="0">
                          <a:solidFill>
                            <a:schemeClr val="tx1"/>
                          </a:solidFill>
                        </a:rPr>
                        <a:t> of </a:t>
                      </a:r>
                      <a:r>
                        <a:rPr lang="en-AU" sz="800" b="1" dirty="0">
                          <a:solidFill>
                            <a:schemeClr val="tx1"/>
                          </a:solidFill>
                        </a:rPr>
                        <a:t>students</a:t>
                      </a:r>
                      <a:r>
                        <a:rPr lang="en-AU" sz="800" baseline="0" dirty="0">
                          <a:solidFill>
                            <a:schemeClr val="tx1"/>
                          </a:solidFill>
                        </a:rPr>
                        <a:t> </a:t>
                      </a:r>
                      <a:r>
                        <a:rPr lang="en-AU" sz="800" b="1" baseline="0" dirty="0">
                          <a:solidFill>
                            <a:schemeClr val="tx1"/>
                          </a:solidFill>
                        </a:rPr>
                        <a:t>and</a:t>
                      </a:r>
                      <a:r>
                        <a:rPr lang="en-AU" sz="800" baseline="0" dirty="0">
                          <a:solidFill>
                            <a:schemeClr val="tx1"/>
                          </a:solidFill>
                        </a:rPr>
                        <a:t> </a:t>
                      </a:r>
                      <a:r>
                        <a:rPr lang="en-AU" sz="800" b="1" baseline="0" dirty="0">
                          <a:solidFill>
                            <a:schemeClr val="tx1"/>
                          </a:solidFill>
                        </a:rPr>
                        <a:t>client</a:t>
                      </a:r>
                      <a:r>
                        <a:rPr lang="en-AU" sz="800" baseline="0" dirty="0">
                          <a:solidFill>
                            <a:schemeClr val="tx1"/>
                          </a:solidFill>
                        </a:rPr>
                        <a:t> with suitable project during the annual CRC workshop</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r>
                        <a:rPr lang="en-AU" sz="800" dirty="0">
                          <a:solidFill>
                            <a:schemeClr val="tx1"/>
                          </a:solidFill>
                        </a:rPr>
                        <a:t>Attendance at m</a:t>
                      </a:r>
                      <a:r>
                        <a:rPr lang="en-AU" sz="800" baseline="0" dirty="0">
                          <a:solidFill>
                            <a:schemeClr val="tx1"/>
                          </a:solidFill>
                        </a:rPr>
                        <a:t>eeting with </a:t>
                      </a:r>
                      <a:r>
                        <a:rPr lang="en-AU" sz="800" b="1" baseline="0" dirty="0">
                          <a:solidFill>
                            <a:schemeClr val="tx1"/>
                          </a:solidFill>
                        </a:rPr>
                        <a:t>Volunteering Victoria</a:t>
                      </a:r>
                      <a:endParaRPr lang="en-AU" sz="800" b="1"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noFill/>
                  </a:tcPr>
                </a:tc>
                <a:tc gridSpan="2">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noFill/>
                  </a:tcPr>
                </a:tc>
                <a:tc hMerge="1">
                  <a:txBody>
                    <a:bodyPr/>
                    <a:lstStyle/>
                    <a:p>
                      <a:endParaRPr lang="en-AU" sz="1100" b="0" dirty="0">
                        <a:solidFill>
                          <a:schemeClr val="tx1"/>
                        </a:solidFill>
                      </a:endParaRPr>
                    </a:p>
                  </a:txBody>
                  <a:tcPr marT="45721" marB="4572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r>
                        <a:rPr lang="en-AU" sz="800" b="1" dirty="0">
                          <a:solidFill>
                            <a:schemeClr val="tx1"/>
                          </a:solidFill>
                        </a:rPr>
                        <a:t>Progress meeting </a:t>
                      </a:r>
                      <a:r>
                        <a:rPr lang="en-AU" sz="800" b="0" dirty="0">
                          <a:solidFill>
                            <a:schemeClr val="tx1"/>
                          </a:solidFill>
                        </a:rPr>
                        <a:t>with students</a:t>
                      </a: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solidFill>
                            <a:schemeClr val="tx1"/>
                          </a:solidFill>
                        </a:rPr>
                        <a:t>Review</a:t>
                      </a:r>
                      <a:r>
                        <a:rPr lang="en-AU" sz="800" b="0" baseline="0" dirty="0">
                          <a:solidFill>
                            <a:schemeClr val="tx1"/>
                          </a:solidFill>
                        </a:rPr>
                        <a:t> of </a:t>
                      </a:r>
                      <a:r>
                        <a:rPr lang="en-AU" sz="800" b="1" baseline="0" dirty="0">
                          <a:solidFill>
                            <a:schemeClr val="tx1"/>
                          </a:solidFill>
                        </a:rPr>
                        <a:t>presentation </a:t>
                      </a:r>
                      <a:r>
                        <a:rPr lang="en-AU" sz="800" baseline="0" dirty="0">
                          <a:solidFill>
                            <a:schemeClr val="tx1"/>
                          </a:solidFill>
                        </a:rPr>
                        <a:t>prior to Volunteering Victoria meeting</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r>
                        <a:rPr lang="en-AU" sz="800" b="1" dirty="0">
                          <a:solidFill>
                            <a:schemeClr val="tx1"/>
                          </a:solidFill>
                        </a:rPr>
                        <a:t>Attendance</a:t>
                      </a:r>
                      <a:r>
                        <a:rPr lang="en-AU" sz="800" dirty="0">
                          <a:solidFill>
                            <a:schemeClr val="tx1"/>
                          </a:solidFill>
                        </a:rPr>
                        <a:t> at Volunteering Victoria meeting</a:t>
                      </a: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tc>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noFill/>
                  </a:tcPr>
                </a:tc>
                <a:tc>
                  <a:txBody>
                    <a:bodyPr/>
                    <a:lstStyle/>
                    <a:p>
                      <a:r>
                        <a:rPr lang="en-AU" sz="800" b="1" dirty="0">
                          <a:solidFill>
                            <a:schemeClr val="tx1"/>
                          </a:solidFill>
                        </a:rPr>
                        <a:t>Contact</a:t>
                      </a:r>
                      <a:r>
                        <a:rPr lang="en-AU" sz="800" dirty="0">
                          <a:solidFill>
                            <a:schemeClr val="tx1"/>
                          </a:solidFill>
                        </a:rPr>
                        <a:t> with Volunteering Victoria to</a:t>
                      </a:r>
                      <a:r>
                        <a:rPr lang="en-AU" sz="800" baseline="0" dirty="0">
                          <a:solidFill>
                            <a:schemeClr val="tx1"/>
                          </a:solidFill>
                        </a:rPr>
                        <a:t> seek immediate feedback (Month 1) and ongoing impact (Month 3). </a:t>
                      </a:r>
                      <a:r>
                        <a:rPr lang="en-AU" sz="800" b="1" baseline="0" dirty="0">
                          <a:solidFill>
                            <a:schemeClr val="tx1"/>
                          </a:solidFill>
                        </a:rPr>
                        <a:t>Communication</a:t>
                      </a:r>
                      <a:r>
                        <a:rPr lang="en-AU" sz="800" baseline="0" dirty="0">
                          <a:solidFill>
                            <a:schemeClr val="tx1"/>
                          </a:solidFill>
                        </a:rPr>
                        <a:t> of these </a:t>
                      </a:r>
                      <a:r>
                        <a:rPr lang="en-AU" sz="800" b="1" baseline="0" dirty="0">
                          <a:solidFill>
                            <a:schemeClr val="tx1"/>
                          </a:solidFill>
                        </a:rPr>
                        <a:t>to students</a:t>
                      </a:r>
                      <a:r>
                        <a:rPr lang="en-AU" sz="800" baseline="0" dirty="0">
                          <a:solidFill>
                            <a:schemeClr val="tx1"/>
                          </a:solidFill>
                        </a:rPr>
                        <a:t>.</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lnB w="12700" cmpd="sng">
                      <a:noFill/>
                    </a:lnB>
                    <a:solidFill>
                      <a:schemeClr val="accent4">
                        <a:lumMod val="40000"/>
                        <a:lumOff val="60000"/>
                      </a:schemeClr>
                    </a:solidFill>
                  </a:tcPr>
                </a:tc>
                <a:extLst>
                  <a:ext uri="{0D108BD9-81ED-4DB2-BD59-A6C34878D82A}">
                    <a16:rowId xmlns="" xmlns:a16="http://schemas.microsoft.com/office/drawing/2014/main" val="3444532334"/>
                  </a:ext>
                </a:extLst>
              </a:tr>
              <a:tr h="2615474">
                <a:tc>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solidFill>
                      <a:schemeClr val="bg1"/>
                    </a:solidFill>
                  </a:tcPr>
                </a:tc>
                <a:tc>
                  <a:txBody>
                    <a:bodyPr/>
                    <a:lstStyle/>
                    <a:p>
                      <a:r>
                        <a:rPr lang="en-AU" sz="800" dirty="0">
                          <a:solidFill>
                            <a:schemeClr val="tx1"/>
                          </a:solidFill>
                        </a:rPr>
                        <a:t>Election of students to</a:t>
                      </a:r>
                      <a:r>
                        <a:rPr lang="en-AU" sz="800" baseline="0" dirty="0">
                          <a:solidFill>
                            <a:schemeClr val="tx1"/>
                          </a:solidFill>
                        </a:rPr>
                        <a:t> act as </a:t>
                      </a:r>
                      <a:r>
                        <a:rPr lang="en-AU" sz="800" dirty="0">
                          <a:solidFill>
                            <a:schemeClr val="tx1"/>
                          </a:solidFill>
                        </a:rPr>
                        <a:t>project</a:t>
                      </a:r>
                      <a:r>
                        <a:rPr lang="en-AU" sz="800" baseline="0" dirty="0">
                          <a:solidFill>
                            <a:schemeClr val="tx1"/>
                          </a:solidFill>
                        </a:rPr>
                        <a:t> managers and meeting with </a:t>
                      </a:r>
                      <a:r>
                        <a:rPr lang="en-AU" sz="800" b="1" dirty="0">
                          <a:solidFill>
                            <a:schemeClr val="tx1"/>
                          </a:solidFill>
                        </a:rPr>
                        <a:t>Volunteering Victoria</a:t>
                      </a: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solidFill>
                            <a:schemeClr val="tx1"/>
                          </a:solidFill>
                        </a:rPr>
                        <a:t>Production of Volunteering Victoria </a:t>
                      </a:r>
                      <a:r>
                        <a:rPr lang="en-AU" sz="800" b="1" dirty="0">
                          <a:solidFill>
                            <a:schemeClr val="tx1"/>
                          </a:solidFill>
                        </a:rPr>
                        <a:t>brief </a:t>
                      </a:r>
                      <a:r>
                        <a:rPr lang="en-AU" sz="800" b="0" dirty="0">
                          <a:solidFill>
                            <a:schemeClr val="tx1"/>
                          </a:solidFill>
                        </a:rPr>
                        <a:t>by</a:t>
                      </a:r>
                      <a:r>
                        <a:rPr lang="en-AU" sz="800" b="1" baseline="0" dirty="0">
                          <a:solidFill>
                            <a:schemeClr val="tx1"/>
                          </a:solidFill>
                        </a:rPr>
                        <a:t> </a:t>
                      </a:r>
                      <a:r>
                        <a:rPr lang="en-AU" sz="800" b="0" baseline="0" dirty="0">
                          <a:solidFill>
                            <a:schemeClr val="tx1"/>
                          </a:solidFill>
                        </a:rPr>
                        <a:t>project teams.</a:t>
                      </a:r>
                      <a:endParaRPr lang="en-AU" sz="800" b="1" kern="1200" baseline="0" dirty="0">
                        <a:solidFill>
                          <a:schemeClr val="dk1"/>
                        </a:solidFill>
                        <a:latin typeface="+mn-lt"/>
                        <a:ea typeface="+mn-ea"/>
                        <a:cs typeface="+mn-cs"/>
                      </a:endParaRPr>
                    </a:p>
                    <a:p>
                      <a:endParaRPr lang="en-AU" sz="800" b="1" dirty="0">
                        <a:solidFill>
                          <a:schemeClr val="tx1"/>
                        </a:solidFill>
                      </a:endParaRP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kern="1200" dirty="0">
                          <a:solidFill>
                            <a:schemeClr val="dk1"/>
                          </a:solidFill>
                          <a:latin typeface="+mn-lt"/>
                          <a:ea typeface="+mn-ea"/>
                          <a:cs typeface="+mn-cs"/>
                        </a:rPr>
                        <a:t>Project Group 1- Grants 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kern="1200" dirty="0">
                          <a:solidFill>
                            <a:schemeClr val="dk1"/>
                          </a:solidFill>
                          <a:latin typeface="+mn-lt"/>
                          <a:ea typeface="+mn-ea"/>
                          <a:cs typeface="+mn-cs"/>
                        </a:rPr>
                        <a:t>Conducted a full review of all unsuccessful grant applications</a:t>
                      </a:r>
                    </a:p>
                    <a:p>
                      <a:pPr marL="171450" lvl="0" indent="-171450">
                        <a:buFont typeface="Arial" panose="020B0604020202020204" pitchFamily="34" charset="0"/>
                        <a:buChar char="•"/>
                      </a:pPr>
                      <a:r>
                        <a:rPr lang="en-AU" sz="800" kern="1200" dirty="0">
                          <a:solidFill>
                            <a:schemeClr val="dk1"/>
                          </a:solidFill>
                          <a:latin typeface="+mn-lt"/>
                          <a:ea typeface="+mn-ea"/>
                          <a:cs typeface="+mn-cs"/>
                        </a:rPr>
                        <a:t>Developed a grant proposal strategy list (which and whether to apply for grants)</a:t>
                      </a:r>
                      <a:endParaRPr lang="en-US" sz="800" kern="1200" dirty="0">
                        <a:solidFill>
                          <a:schemeClr val="dk1"/>
                        </a:solidFill>
                        <a:latin typeface="+mn-lt"/>
                        <a:ea typeface="+mn-ea"/>
                        <a:cs typeface="+mn-cs"/>
                      </a:endParaRPr>
                    </a:p>
                    <a:p>
                      <a:pPr marL="171450" lvl="0" indent="-171450">
                        <a:buFont typeface="Arial" panose="020B0604020202020204" pitchFamily="34" charset="0"/>
                        <a:buChar char="•"/>
                      </a:pPr>
                      <a:r>
                        <a:rPr lang="en-AU" sz="800" kern="1200" dirty="0">
                          <a:solidFill>
                            <a:schemeClr val="dk1"/>
                          </a:solidFill>
                          <a:latin typeface="+mn-lt"/>
                          <a:ea typeface="+mn-ea"/>
                          <a:cs typeface="+mn-cs"/>
                        </a:rPr>
                        <a:t>Started a grant database for upcoming funding opportunities</a:t>
                      </a:r>
                      <a:endParaRPr lang="en-US" sz="800" kern="1200" dirty="0">
                        <a:solidFill>
                          <a:schemeClr val="dk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kern="1200" dirty="0">
                          <a:solidFill>
                            <a:schemeClr val="dk1"/>
                          </a:solidFill>
                          <a:latin typeface="+mn-lt"/>
                          <a:ea typeface="+mn-ea"/>
                          <a:cs typeface="+mn-cs"/>
                        </a:rPr>
                        <a:t>Put together a generic and scalable grant submission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800" kern="1200" dirty="0">
                        <a:solidFill>
                          <a:schemeClr val="dk1"/>
                        </a:solidFill>
                        <a:latin typeface="+mn-lt"/>
                        <a:ea typeface="+mn-ea"/>
                        <a:cs typeface="+mn-cs"/>
                      </a:endParaRPr>
                    </a:p>
                    <a:p>
                      <a:pPr lvl="0"/>
                      <a:r>
                        <a:rPr lang="en-AU" sz="800" b="1" kern="1200" dirty="0">
                          <a:solidFill>
                            <a:schemeClr val="dk1"/>
                          </a:solidFill>
                          <a:latin typeface="+mn-lt"/>
                          <a:ea typeface="+mn-ea"/>
                          <a:cs typeface="+mn-cs"/>
                        </a:rPr>
                        <a:t>Project Group 2-</a:t>
                      </a:r>
                      <a:r>
                        <a:rPr lang="en-AU" sz="800" b="1" kern="1200" baseline="0" dirty="0">
                          <a:solidFill>
                            <a:schemeClr val="dk1"/>
                          </a:solidFill>
                          <a:latin typeface="+mn-lt"/>
                          <a:ea typeface="+mn-ea"/>
                          <a:cs typeface="+mn-cs"/>
                        </a:rPr>
                        <a:t> Volunteers Team:</a:t>
                      </a:r>
                    </a:p>
                    <a:p>
                      <a:pPr marL="171450" lvl="0" indent="-171450">
                        <a:buFont typeface="Arial" panose="020B0604020202020204" pitchFamily="34" charset="0"/>
                        <a:buChar char="•"/>
                      </a:pPr>
                      <a:r>
                        <a:rPr lang="en-AU" sz="800" kern="1200" dirty="0">
                          <a:solidFill>
                            <a:schemeClr val="dk1"/>
                          </a:solidFill>
                          <a:latin typeface="+mn-lt"/>
                          <a:ea typeface="+mn-ea"/>
                          <a:cs typeface="+mn-cs"/>
                        </a:rPr>
                        <a:t>Review of current research that focuses on the psychology of volunteers and their motivations</a:t>
                      </a:r>
                      <a:endParaRPr lang="en-US" sz="800" kern="1200" dirty="0">
                        <a:solidFill>
                          <a:schemeClr val="dk1"/>
                        </a:solidFill>
                        <a:latin typeface="+mn-lt"/>
                        <a:ea typeface="+mn-ea"/>
                        <a:cs typeface="+mn-cs"/>
                      </a:endParaRPr>
                    </a:p>
                    <a:p>
                      <a:pPr marL="171450" lvl="0" indent="-171450">
                        <a:buFont typeface="Arial" panose="020B0604020202020204" pitchFamily="34" charset="0"/>
                        <a:buChar char="•"/>
                      </a:pPr>
                      <a:r>
                        <a:rPr lang="en-AU" sz="800" kern="1200" dirty="0">
                          <a:solidFill>
                            <a:schemeClr val="dk1"/>
                          </a:solidFill>
                          <a:latin typeface="+mn-lt"/>
                          <a:ea typeface="+mn-ea"/>
                          <a:cs typeface="+mn-cs"/>
                        </a:rPr>
                        <a:t>Review existing strategies for retention of volunteers</a:t>
                      </a:r>
                      <a:endParaRPr lang="en-US" sz="800" kern="1200" dirty="0">
                        <a:solidFill>
                          <a:schemeClr val="dk1"/>
                        </a:solidFill>
                        <a:latin typeface="+mn-lt"/>
                        <a:ea typeface="+mn-ea"/>
                        <a:cs typeface="+mn-cs"/>
                      </a:endParaRPr>
                    </a:p>
                    <a:p>
                      <a:pPr marL="171450" lvl="0" indent="-171450">
                        <a:buFont typeface="Arial" panose="020B0604020202020204" pitchFamily="34" charset="0"/>
                        <a:buChar char="•"/>
                      </a:pPr>
                      <a:r>
                        <a:rPr lang="en-AU" sz="800" kern="1200" dirty="0">
                          <a:solidFill>
                            <a:schemeClr val="dk1"/>
                          </a:solidFill>
                          <a:latin typeface="+mn-lt"/>
                          <a:ea typeface="+mn-ea"/>
                          <a:cs typeface="+mn-cs"/>
                        </a:rPr>
                        <a:t>Identifying methods to target volunteer groups to recruit, retain and motivate </a:t>
                      </a:r>
                      <a:endParaRPr lang="en-US" sz="800" kern="1200" dirty="0">
                        <a:solidFill>
                          <a:schemeClr val="dk1"/>
                        </a:solidFill>
                        <a:latin typeface="+mn-lt"/>
                        <a:ea typeface="+mn-ea"/>
                        <a:cs typeface="+mn-cs"/>
                      </a:endParaRPr>
                    </a:p>
                    <a:p>
                      <a:pPr marL="171450" lvl="0" indent="-171450">
                        <a:buFont typeface="Arial" panose="020B0604020202020204" pitchFamily="34" charset="0"/>
                        <a:buChar char="•"/>
                      </a:pPr>
                      <a:r>
                        <a:rPr lang="en-AU" sz="800" kern="1200" dirty="0">
                          <a:solidFill>
                            <a:schemeClr val="dk1"/>
                          </a:solidFill>
                          <a:latin typeface="+mn-lt"/>
                          <a:ea typeface="+mn-ea"/>
                          <a:cs typeface="+mn-cs"/>
                        </a:rPr>
                        <a:t>Identified practical strategies and best practice recommendations when designing an effective volunteer program</a:t>
                      </a:r>
                      <a:endParaRPr lang="en-US" sz="800" kern="1200" dirty="0">
                        <a:solidFill>
                          <a:schemeClr val="dk1"/>
                        </a:solidFill>
                        <a:latin typeface="+mn-lt"/>
                        <a:ea typeface="+mn-ea"/>
                        <a:cs typeface="+mn-cs"/>
                      </a:endParaRP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hMerge="1">
                  <a:txBody>
                    <a:bodyPr/>
                    <a:lstStyle/>
                    <a:p>
                      <a:endParaRPr lang="en-AU" sz="1100" dirty="0">
                        <a:solidFill>
                          <a:schemeClr val="tx1"/>
                        </a:solidFill>
                      </a:endParaRPr>
                    </a:p>
                  </a:txBody>
                  <a:tcPr marT="45721" marB="45721">
                    <a:lnT w="12700" cap="flat" cmpd="sng" algn="ctr">
                      <a:noFill/>
                      <a:prstDash val="solid"/>
                      <a:round/>
                      <a:headEnd type="none" w="med" len="med"/>
                      <a:tailEnd type="none" w="med" len="med"/>
                    </a:lnT>
                    <a:solidFill>
                      <a:schemeClr val="accent1">
                        <a:lumMod val="40000"/>
                        <a:lumOff val="60000"/>
                      </a:schemeClr>
                    </a:solidFill>
                  </a:tcPr>
                </a:tc>
                <a:tc hMerge="1">
                  <a:txBody>
                    <a:bodyPr/>
                    <a:lstStyle/>
                    <a:p>
                      <a:endParaRPr lang="en-US"/>
                    </a:p>
                  </a:txBody>
                  <a:tcPr/>
                </a:tc>
                <a:tc hMerge="1">
                  <a:txBody>
                    <a:bodyPr/>
                    <a:lstStyle/>
                    <a:p>
                      <a:endParaRPr lang="en-AU" sz="1100" dirty="0">
                        <a:solidFill>
                          <a:schemeClr val="tx1"/>
                        </a:solidFill>
                      </a:endParaRPr>
                    </a:p>
                  </a:txBody>
                  <a:tcPr marT="45721" marB="45721">
                    <a:lnT w="12700" cap="flat" cmpd="sng" algn="ctr">
                      <a:noFill/>
                      <a:prstDash val="solid"/>
                      <a:round/>
                      <a:headEnd type="none" w="med" len="med"/>
                      <a:tailEnd type="none" w="med" len="med"/>
                    </a:lnT>
                    <a:solidFill>
                      <a:schemeClr val="accent1">
                        <a:lumMod val="40000"/>
                        <a:lumOff val="60000"/>
                      </a:schemeClr>
                    </a:solidFill>
                  </a:tcPr>
                </a:tc>
                <a:tc>
                  <a:txBody>
                    <a:bodyPr/>
                    <a:lstStyle/>
                    <a:p>
                      <a:r>
                        <a:rPr lang="en-AU" sz="800" b="1" dirty="0">
                          <a:solidFill>
                            <a:schemeClr val="tx1"/>
                          </a:solidFill>
                        </a:rPr>
                        <a:t>Presentation</a:t>
                      </a:r>
                      <a:r>
                        <a:rPr lang="en-AU" sz="800" baseline="0" dirty="0">
                          <a:solidFill>
                            <a:schemeClr val="tx1"/>
                          </a:solidFill>
                        </a:rPr>
                        <a:t> to Volunteering Victoria</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kern="1200" dirty="0">
                          <a:solidFill>
                            <a:schemeClr val="dk1"/>
                          </a:solidFill>
                          <a:latin typeface="+mn-lt"/>
                          <a:ea typeface="+mn-ea"/>
                          <a:cs typeface="+mn-cs"/>
                        </a:rPr>
                        <a:t>Project Group 1- Grants Team: </a:t>
                      </a:r>
                    </a:p>
                    <a:p>
                      <a:endParaRPr lang="en-AU" sz="800" b="1" dirty="0">
                        <a:solidFill>
                          <a:schemeClr val="tx1"/>
                        </a:solidFill>
                      </a:endParaRPr>
                    </a:p>
                    <a:p>
                      <a:r>
                        <a:rPr lang="en-AU" sz="800" b="1" dirty="0">
                          <a:solidFill>
                            <a:schemeClr val="tx1"/>
                          </a:solidFill>
                        </a:rPr>
                        <a:t>Finalisation</a:t>
                      </a:r>
                      <a:r>
                        <a:rPr lang="en-AU" sz="800" baseline="0" dirty="0">
                          <a:solidFill>
                            <a:schemeClr val="tx1"/>
                          </a:solidFill>
                        </a:rPr>
                        <a:t> of project </a:t>
                      </a:r>
                    </a:p>
                    <a:p>
                      <a:r>
                        <a:rPr lang="en-AU" sz="800" baseline="0" dirty="0">
                          <a:solidFill>
                            <a:schemeClr val="tx1"/>
                          </a:solidFill>
                        </a:rPr>
                        <a:t>(if did not occur at week 6)</a:t>
                      </a:r>
                      <a:endParaRPr lang="en-AU" sz="800" dirty="0">
                        <a:solidFill>
                          <a:schemeClr val="tx1"/>
                        </a:solidFill>
                      </a:endParaRPr>
                    </a:p>
                    <a:p>
                      <a:endParaRPr lang="en-AU" sz="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kern="1200" dirty="0">
                          <a:solidFill>
                            <a:schemeClr val="dk1"/>
                          </a:solidFill>
                          <a:latin typeface="+mn-lt"/>
                          <a:ea typeface="+mn-ea"/>
                          <a:cs typeface="+mn-cs"/>
                        </a:rPr>
                        <a:t>Project Group 2-</a:t>
                      </a:r>
                      <a:r>
                        <a:rPr lang="en-AU" sz="800" b="1" kern="1200" baseline="0" dirty="0">
                          <a:solidFill>
                            <a:schemeClr val="dk1"/>
                          </a:solidFill>
                          <a:latin typeface="+mn-lt"/>
                          <a:ea typeface="+mn-ea"/>
                          <a:cs typeface="+mn-cs"/>
                        </a:rPr>
                        <a:t> Volunteers Team:</a:t>
                      </a:r>
                    </a:p>
                    <a:p>
                      <a:endParaRPr lang="en-AU" sz="800" dirty="0">
                        <a:solidFill>
                          <a:schemeClr val="tx1"/>
                        </a:solidFill>
                      </a:endParaRPr>
                    </a:p>
                    <a:p>
                      <a:r>
                        <a:rPr lang="en-AU" sz="800" dirty="0">
                          <a:solidFill>
                            <a:schemeClr val="tx1"/>
                          </a:solidFill>
                        </a:rPr>
                        <a:t>Project work to</a:t>
                      </a:r>
                      <a:r>
                        <a:rPr lang="en-AU" sz="800" baseline="0" dirty="0">
                          <a:solidFill>
                            <a:schemeClr val="tx1"/>
                          </a:solidFill>
                        </a:rPr>
                        <a:t> </a:t>
                      </a:r>
                      <a:r>
                        <a:rPr lang="en-AU" sz="800" b="1" baseline="0" dirty="0">
                          <a:solidFill>
                            <a:schemeClr val="tx1"/>
                          </a:solidFill>
                        </a:rPr>
                        <a:t>revise</a:t>
                      </a:r>
                      <a:r>
                        <a:rPr lang="en-AU" sz="800" baseline="0" dirty="0">
                          <a:solidFill>
                            <a:schemeClr val="tx1"/>
                          </a:solidFill>
                        </a:rPr>
                        <a:t> after receiving feedback from  Volunteering Victoria (optional)</a:t>
                      </a:r>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solidFill>
                      <a:schemeClr val="accent1">
                        <a:lumMod val="40000"/>
                        <a:lumOff val="60000"/>
                      </a:schemeClr>
                    </a:solidFill>
                  </a:tcPr>
                </a:tc>
                <a:tc>
                  <a:txBody>
                    <a:bodyPr/>
                    <a:lstStyle/>
                    <a:p>
                      <a:endParaRPr lang="en-AU" sz="800" dirty="0">
                        <a:solidFill>
                          <a:schemeClr val="tx1"/>
                        </a:solidFill>
                      </a:endParaRPr>
                    </a:p>
                  </a:txBody>
                  <a:tcPr marL="68580" marR="68580" marT="34291" marB="34291">
                    <a:lnT w="12700" cap="flat" cmpd="sng" algn="ctr">
                      <a:noFill/>
                      <a:prstDash val="solid"/>
                      <a:round/>
                      <a:headEnd type="none" w="med" len="med"/>
                      <a:tailEnd type="none" w="med" len="med"/>
                    </a:lnT>
                    <a:solidFill>
                      <a:schemeClr val="bg1"/>
                    </a:solidFill>
                  </a:tcPr>
                </a:tc>
                <a:extLst>
                  <a:ext uri="{0D108BD9-81ED-4DB2-BD59-A6C34878D82A}">
                    <a16:rowId xmlns="" xmlns:a16="http://schemas.microsoft.com/office/drawing/2014/main" val="10001"/>
                  </a:ext>
                </a:extLst>
              </a:tr>
              <a:tr h="847967">
                <a:tc>
                  <a:txBody>
                    <a:bodyPr/>
                    <a:lstStyle/>
                    <a:p>
                      <a:endParaRPr lang="en-AU" sz="800" dirty="0">
                        <a:solidFill>
                          <a:schemeClr val="tx1"/>
                        </a:solidFill>
                      </a:endParaRPr>
                    </a:p>
                  </a:txBody>
                  <a:tcPr marL="68580" marR="68580" marT="34291" marB="34291">
                    <a:solidFill>
                      <a:schemeClr val="bg1"/>
                    </a:solidFill>
                  </a:tcPr>
                </a:tc>
                <a:tc>
                  <a:txBody>
                    <a:bodyPr/>
                    <a:lstStyle/>
                    <a:p>
                      <a:r>
                        <a:rPr lang="en-AU" sz="800" b="1" dirty="0">
                          <a:solidFill>
                            <a:schemeClr val="tx1"/>
                          </a:solidFill>
                        </a:rPr>
                        <a:t>Briefing</a:t>
                      </a:r>
                      <a:r>
                        <a:rPr lang="en-AU" sz="800" b="0" baseline="0" dirty="0">
                          <a:solidFill>
                            <a:schemeClr val="tx1"/>
                          </a:solidFill>
                        </a:rPr>
                        <a:t> given to student team</a:t>
                      </a:r>
                      <a:endParaRPr lang="en-AU" sz="800" b="0" dirty="0">
                        <a:solidFill>
                          <a:schemeClr val="tx1"/>
                        </a:solidFill>
                      </a:endParaRPr>
                    </a:p>
                  </a:txBody>
                  <a:tcPr marL="68580" marR="68580" marT="34291" marB="34291">
                    <a:solidFill>
                      <a:schemeClr val="accent6">
                        <a:lumMod val="40000"/>
                        <a:lumOff val="60000"/>
                      </a:schemeClr>
                    </a:solidFill>
                  </a:tcPr>
                </a:tc>
                <a:tc>
                  <a:txBody>
                    <a:bodyPr/>
                    <a:lstStyle/>
                    <a:p>
                      <a:r>
                        <a:rPr lang="en-AU" sz="800" b="1" dirty="0">
                          <a:solidFill>
                            <a:schemeClr val="tx1"/>
                          </a:solidFill>
                        </a:rPr>
                        <a:t>Review</a:t>
                      </a:r>
                      <a:r>
                        <a:rPr lang="en-AU" sz="800" baseline="0" dirty="0">
                          <a:solidFill>
                            <a:schemeClr val="tx1"/>
                          </a:solidFill>
                        </a:rPr>
                        <a:t> of student-prepared </a:t>
                      </a:r>
                      <a:r>
                        <a:rPr lang="en-AU" sz="800" b="1" baseline="0" dirty="0">
                          <a:solidFill>
                            <a:schemeClr val="tx1"/>
                          </a:solidFill>
                        </a:rPr>
                        <a:t>brief</a:t>
                      </a:r>
                      <a:endParaRPr lang="en-AU" sz="800" b="1" dirty="0">
                        <a:solidFill>
                          <a:schemeClr val="tx1"/>
                        </a:solidFill>
                      </a:endParaRPr>
                    </a:p>
                  </a:txBody>
                  <a:tcPr marL="68580" marR="68580" marT="34291" marB="34291">
                    <a:solidFill>
                      <a:schemeClr val="accent6">
                        <a:lumMod val="40000"/>
                        <a:lumOff val="60000"/>
                      </a:schemeClr>
                    </a:solidFill>
                  </a:tcPr>
                </a:tc>
                <a:tc>
                  <a:txBody>
                    <a:bodyPr/>
                    <a:lstStyle/>
                    <a:p>
                      <a:endParaRPr lang="en-AU" sz="800" dirty="0">
                        <a:solidFill>
                          <a:schemeClr val="tx1"/>
                        </a:solidFill>
                      </a:endParaRPr>
                    </a:p>
                  </a:txBody>
                  <a:tcPr marL="68580" marR="68580" marT="34291" marB="34291">
                    <a:solidFill>
                      <a:schemeClr val="bg1"/>
                    </a:solidFill>
                  </a:tcPr>
                </a:tc>
                <a:tc gridSpan="2">
                  <a:txBody>
                    <a:bodyPr/>
                    <a:lstStyle/>
                    <a:p>
                      <a:endParaRPr lang="en-AU" sz="800" dirty="0">
                        <a:solidFill>
                          <a:schemeClr val="tx1"/>
                        </a:solidFill>
                      </a:endParaRPr>
                    </a:p>
                  </a:txBody>
                  <a:tcPr marL="68580" marR="68580" marT="34291" marB="34291">
                    <a:solidFill>
                      <a:schemeClr val="bg1"/>
                    </a:solidFill>
                  </a:tcPr>
                </a:tc>
                <a:tc hMerge="1">
                  <a:txBody>
                    <a:bodyPr/>
                    <a:lstStyle/>
                    <a:p>
                      <a:endParaRPr lang="en-US"/>
                    </a:p>
                  </a:txBody>
                  <a:tcPr/>
                </a:tc>
                <a:tc>
                  <a:txBody>
                    <a:bodyPr/>
                    <a:lstStyle/>
                    <a:p>
                      <a:endParaRPr lang="en-AU" sz="800" dirty="0">
                        <a:solidFill>
                          <a:schemeClr val="tx1"/>
                        </a:solidFill>
                      </a:endParaRPr>
                    </a:p>
                  </a:txBody>
                  <a:tcPr marL="68580" marR="68580" marT="34291" marB="34291">
                    <a:solidFill>
                      <a:schemeClr val="bg1"/>
                    </a:solidFill>
                  </a:tcPr>
                </a:tc>
                <a:tc>
                  <a:txBody>
                    <a:bodyPr/>
                    <a:lstStyle/>
                    <a:p>
                      <a:r>
                        <a:rPr lang="en-AU" sz="800" b="1" dirty="0">
                          <a:solidFill>
                            <a:schemeClr val="tx1"/>
                          </a:solidFill>
                        </a:rPr>
                        <a:t>Acceptance</a:t>
                      </a:r>
                      <a:r>
                        <a:rPr lang="en-AU" sz="800" b="1" baseline="0" dirty="0">
                          <a:solidFill>
                            <a:schemeClr val="tx1"/>
                          </a:solidFill>
                        </a:rPr>
                        <a:t> of report and presentation </a:t>
                      </a:r>
                      <a:r>
                        <a:rPr lang="en-AU" sz="800" baseline="0" dirty="0">
                          <a:solidFill>
                            <a:schemeClr val="tx1"/>
                          </a:solidFill>
                        </a:rPr>
                        <a:t>from students – opportunity to request amendments (optional)</a:t>
                      </a:r>
                      <a:endParaRPr lang="en-AU" sz="800" dirty="0">
                        <a:solidFill>
                          <a:schemeClr val="tx1"/>
                        </a:solidFill>
                      </a:endParaRPr>
                    </a:p>
                  </a:txBody>
                  <a:tcPr marL="68580" marR="68580" marT="34291" marB="34291">
                    <a:solidFill>
                      <a:schemeClr val="accent6">
                        <a:lumMod val="40000"/>
                        <a:lumOff val="60000"/>
                      </a:schemeClr>
                    </a:solidFill>
                  </a:tcPr>
                </a:tc>
                <a:tc>
                  <a:txBody>
                    <a:bodyPr/>
                    <a:lstStyle/>
                    <a:p>
                      <a:r>
                        <a:rPr lang="en-AU" sz="800" b="1" dirty="0">
                          <a:solidFill>
                            <a:schemeClr val="tx1"/>
                          </a:solidFill>
                        </a:rPr>
                        <a:t>Acceptance</a:t>
                      </a:r>
                      <a:r>
                        <a:rPr lang="en-AU" sz="800" baseline="0" dirty="0">
                          <a:solidFill>
                            <a:schemeClr val="tx1"/>
                          </a:solidFill>
                        </a:rPr>
                        <a:t> of final report </a:t>
                      </a:r>
                    </a:p>
                    <a:p>
                      <a:r>
                        <a:rPr lang="en-AU" sz="800" baseline="0" dirty="0">
                          <a:solidFill>
                            <a:schemeClr val="tx1"/>
                          </a:solidFill>
                        </a:rPr>
                        <a:t>(if did not occur at week 6)</a:t>
                      </a:r>
                      <a:endParaRPr lang="en-AU" sz="800" dirty="0">
                        <a:solidFill>
                          <a:schemeClr val="tx1"/>
                        </a:solidFill>
                      </a:endParaRPr>
                    </a:p>
                    <a:p>
                      <a:endParaRPr lang="en-AU" sz="800" dirty="0">
                        <a:solidFill>
                          <a:schemeClr val="tx1"/>
                        </a:solidFill>
                      </a:endParaRPr>
                    </a:p>
                  </a:txBody>
                  <a:tcPr marL="68580" marR="68580" marT="34291" marB="34291">
                    <a:solidFill>
                      <a:schemeClr val="accent6">
                        <a:lumMod val="40000"/>
                        <a:lumOff val="60000"/>
                      </a:schemeClr>
                    </a:solidFill>
                  </a:tcPr>
                </a:tc>
                <a:tc>
                  <a:txBody>
                    <a:bodyPr/>
                    <a:lstStyle/>
                    <a:p>
                      <a:r>
                        <a:rPr lang="en-AU" sz="800" dirty="0">
                          <a:solidFill>
                            <a:schemeClr val="tx1"/>
                          </a:solidFill>
                        </a:rPr>
                        <a:t>Written</a:t>
                      </a:r>
                      <a:r>
                        <a:rPr lang="en-AU" sz="800" baseline="0" dirty="0">
                          <a:solidFill>
                            <a:schemeClr val="tx1"/>
                          </a:solidFill>
                        </a:rPr>
                        <a:t> immediate </a:t>
                      </a:r>
                      <a:r>
                        <a:rPr lang="en-AU" sz="800" b="1" baseline="0" dirty="0">
                          <a:solidFill>
                            <a:schemeClr val="tx1"/>
                          </a:solidFill>
                        </a:rPr>
                        <a:t>feedback</a:t>
                      </a:r>
                      <a:r>
                        <a:rPr lang="en-AU" sz="800" baseline="0" dirty="0">
                          <a:solidFill>
                            <a:schemeClr val="tx1"/>
                          </a:solidFill>
                        </a:rPr>
                        <a:t> to students (Month 1) and verbal </a:t>
                      </a:r>
                      <a:r>
                        <a:rPr lang="en-AU" sz="800" b="1" baseline="0" dirty="0">
                          <a:solidFill>
                            <a:schemeClr val="tx1"/>
                          </a:solidFill>
                        </a:rPr>
                        <a:t>feedback</a:t>
                      </a:r>
                      <a:r>
                        <a:rPr lang="en-AU" sz="800" baseline="0" dirty="0">
                          <a:solidFill>
                            <a:schemeClr val="tx1"/>
                          </a:solidFill>
                        </a:rPr>
                        <a:t> on ongoing impact (Month 3)</a:t>
                      </a:r>
                      <a:endParaRPr lang="en-AU" sz="800" dirty="0">
                        <a:solidFill>
                          <a:schemeClr val="tx1"/>
                        </a:solidFill>
                      </a:endParaRPr>
                    </a:p>
                  </a:txBody>
                  <a:tcPr marL="68580" marR="68580" marT="34291" marB="34291">
                    <a:solidFill>
                      <a:schemeClr val="accent6">
                        <a:lumMod val="40000"/>
                        <a:lumOff val="60000"/>
                      </a:schemeClr>
                    </a:solidFill>
                  </a:tcPr>
                </a:tc>
                <a:extLst>
                  <a:ext uri="{0D108BD9-81ED-4DB2-BD59-A6C34878D82A}">
                    <a16:rowId xmlns="" xmlns:a16="http://schemas.microsoft.com/office/drawing/2014/main" val="10002"/>
                  </a:ext>
                </a:extLst>
              </a:tr>
            </a:tbl>
          </a:graphicData>
        </a:graphic>
      </p:graphicFrame>
      <p:sp>
        <p:nvSpPr>
          <p:cNvPr id="23" name="TextBox 22"/>
          <p:cNvSpPr txBox="1"/>
          <p:nvPr/>
        </p:nvSpPr>
        <p:spPr>
          <a:xfrm>
            <a:off x="254526" y="431856"/>
            <a:ext cx="8821368" cy="192360"/>
          </a:xfrm>
          <a:prstGeom prst="rect">
            <a:avLst/>
          </a:prstGeom>
          <a:noFill/>
        </p:spPr>
        <p:txBody>
          <a:bodyPr wrap="square" lIns="68580" tIns="34290" rIns="68580" bIns="34290" rtlCol="0">
            <a:spAutoFit/>
          </a:bodyPr>
          <a:lstStyle/>
          <a:p>
            <a:r>
              <a:rPr lang="en-AU" sz="800" b="1" dirty="0"/>
              <a:t>     Pre-project</a:t>
            </a:r>
            <a:r>
              <a:rPr lang="en-AU" sz="800" dirty="0"/>
              <a:t>                     Week 1                  Week 2                   Week 3                  Week 4                  Week 5                                Week 6                             Week 7             </a:t>
            </a:r>
            <a:r>
              <a:rPr lang="en-AU" sz="800" b="1" dirty="0"/>
              <a:t>           Post-project</a:t>
            </a:r>
          </a:p>
        </p:txBody>
      </p:sp>
      <p:sp>
        <p:nvSpPr>
          <p:cNvPr id="8" name="Title 1"/>
          <p:cNvSpPr>
            <a:spLocks noGrp="1"/>
          </p:cNvSpPr>
          <p:nvPr>
            <p:ph type="title"/>
          </p:nvPr>
        </p:nvSpPr>
        <p:spPr>
          <a:xfrm>
            <a:off x="847423" y="-391695"/>
            <a:ext cx="7886700" cy="1206482"/>
          </a:xfrm>
        </p:spPr>
        <p:txBody>
          <a:bodyPr>
            <a:normAutofit/>
          </a:bodyPr>
          <a:lstStyle/>
          <a:p>
            <a:r>
              <a:rPr lang="en-US" sz="2100" dirty="0"/>
              <a:t>Volunteering Victoria  </a:t>
            </a:r>
          </a:p>
        </p:txBody>
      </p:sp>
      <p:sp>
        <p:nvSpPr>
          <p:cNvPr id="9" name="TextBox 8"/>
          <p:cNvSpPr txBox="1"/>
          <p:nvPr/>
        </p:nvSpPr>
        <p:spPr>
          <a:xfrm rot="16200000">
            <a:off x="-164043" y="1060957"/>
            <a:ext cx="700088" cy="207749"/>
          </a:xfrm>
          <a:prstGeom prst="rect">
            <a:avLst/>
          </a:prstGeom>
          <a:solidFill>
            <a:schemeClr val="accent4">
              <a:lumMod val="40000"/>
              <a:lumOff val="60000"/>
            </a:schemeClr>
          </a:solidFill>
        </p:spPr>
        <p:txBody>
          <a:bodyPr wrap="square" lIns="68580" tIns="34290" rIns="68580" bIns="34290" rtlCol="0">
            <a:spAutoFit/>
          </a:bodyPr>
          <a:lstStyle/>
          <a:p>
            <a:pPr algn="ctr"/>
            <a:r>
              <a:rPr lang="en-AU" sz="900" b="1" dirty="0"/>
              <a:t>CRCMH</a:t>
            </a:r>
          </a:p>
        </p:txBody>
      </p:sp>
      <p:sp>
        <p:nvSpPr>
          <p:cNvPr id="10" name="TextBox 9"/>
          <p:cNvSpPr txBox="1"/>
          <p:nvPr/>
        </p:nvSpPr>
        <p:spPr>
          <a:xfrm rot="16200000">
            <a:off x="-178190" y="2762242"/>
            <a:ext cx="700088" cy="207749"/>
          </a:xfrm>
          <a:prstGeom prst="rect">
            <a:avLst/>
          </a:prstGeom>
          <a:solidFill>
            <a:schemeClr val="accent1">
              <a:lumMod val="40000"/>
              <a:lumOff val="60000"/>
            </a:schemeClr>
          </a:solidFill>
        </p:spPr>
        <p:txBody>
          <a:bodyPr wrap="square" lIns="68580" tIns="34290" rIns="68580" bIns="34290" rtlCol="0">
            <a:spAutoFit/>
          </a:bodyPr>
          <a:lstStyle/>
          <a:p>
            <a:pPr algn="ctr"/>
            <a:r>
              <a:rPr lang="en-AU" sz="900" b="1" dirty="0"/>
              <a:t>Students</a:t>
            </a:r>
          </a:p>
        </p:txBody>
      </p:sp>
      <p:sp>
        <p:nvSpPr>
          <p:cNvPr id="11" name="TextBox 10"/>
          <p:cNvSpPr txBox="1"/>
          <p:nvPr/>
        </p:nvSpPr>
        <p:spPr>
          <a:xfrm rot="16200000">
            <a:off x="-172997" y="4524737"/>
            <a:ext cx="812618" cy="346249"/>
          </a:xfrm>
          <a:prstGeom prst="rect">
            <a:avLst/>
          </a:prstGeom>
          <a:solidFill>
            <a:schemeClr val="accent6">
              <a:lumMod val="40000"/>
              <a:lumOff val="60000"/>
            </a:schemeClr>
          </a:solidFill>
        </p:spPr>
        <p:txBody>
          <a:bodyPr wrap="square" lIns="68580" tIns="34290" rIns="68580" bIns="34290" rtlCol="0">
            <a:spAutoFit/>
          </a:bodyPr>
          <a:lstStyle/>
          <a:p>
            <a:pPr algn="ctr"/>
            <a:r>
              <a:rPr lang="en-AU" sz="900" b="1" dirty="0"/>
              <a:t>Volunteering Victoria</a:t>
            </a:r>
          </a:p>
        </p:txBody>
      </p:sp>
    </p:spTree>
    <p:extLst>
      <p:ext uri="{BB962C8B-B14F-4D97-AF65-F5344CB8AC3E}">
        <p14:creationId xmlns="" xmlns:p14="http://schemas.microsoft.com/office/powerpoint/2010/main" val="4049779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013" y="1473391"/>
            <a:ext cx="7886700" cy="3447098"/>
          </a:xfrm>
        </p:spPr>
        <p:txBody>
          <a:bodyPr/>
          <a:lstStyle/>
          <a:p>
            <a:pPr lvl="0">
              <a:buFont typeface="Arial" pitchFamily="34" charset="0"/>
              <a:buChar char="•"/>
            </a:pPr>
            <a:r>
              <a:rPr lang="en-AU" dirty="0" smtClean="0">
                <a:latin typeface="+mj-lt"/>
              </a:rPr>
              <a:t> relevant </a:t>
            </a:r>
            <a:r>
              <a:rPr lang="en-AU" dirty="0">
                <a:latin typeface="+mj-lt"/>
              </a:rPr>
              <a:t>work to your CRC</a:t>
            </a:r>
          </a:p>
          <a:p>
            <a:pPr lvl="0">
              <a:buFont typeface="Arial" pitchFamily="34" charset="0"/>
              <a:buChar char="•"/>
            </a:pPr>
            <a:r>
              <a:rPr lang="en-AU" dirty="0" smtClean="0">
                <a:latin typeface="+mj-lt"/>
              </a:rPr>
              <a:t> shorter </a:t>
            </a:r>
            <a:r>
              <a:rPr lang="en-AU" dirty="0">
                <a:latin typeface="+mj-lt"/>
              </a:rPr>
              <a:t>time frame</a:t>
            </a:r>
            <a:endParaRPr lang="en-US" dirty="0">
              <a:latin typeface="+mj-lt"/>
            </a:endParaRPr>
          </a:p>
          <a:p>
            <a:pPr lvl="0">
              <a:buFont typeface="Arial" pitchFamily="34" charset="0"/>
              <a:buChar char="•"/>
            </a:pPr>
            <a:r>
              <a:rPr lang="en-AU" dirty="0" smtClean="0">
                <a:latin typeface="+mj-lt"/>
              </a:rPr>
              <a:t> don’t </a:t>
            </a:r>
            <a:r>
              <a:rPr lang="en-AU" dirty="0">
                <a:latin typeface="+mj-lt"/>
              </a:rPr>
              <a:t>embed in the organisation</a:t>
            </a:r>
          </a:p>
          <a:p>
            <a:pPr>
              <a:buFont typeface="Arial" pitchFamily="34" charset="0"/>
              <a:buChar char="•"/>
            </a:pPr>
            <a:r>
              <a:rPr lang="en-AU" dirty="0" smtClean="0">
                <a:latin typeface="+mj-lt"/>
              </a:rPr>
              <a:t> “</a:t>
            </a:r>
            <a:r>
              <a:rPr lang="en-AU" dirty="0">
                <a:latin typeface="+mj-lt"/>
              </a:rPr>
              <a:t>consultant” to a small organisation</a:t>
            </a:r>
            <a:endParaRPr lang="en-US" dirty="0">
              <a:latin typeface="+mj-lt"/>
            </a:endParaRPr>
          </a:p>
          <a:p>
            <a:pPr lvl="0">
              <a:buFont typeface="Arial" pitchFamily="34" charset="0"/>
              <a:buChar char="•"/>
            </a:pPr>
            <a:r>
              <a:rPr lang="en-AU" dirty="0" smtClean="0">
                <a:latin typeface="+mj-lt"/>
              </a:rPr>
              <a:t> submission </a:t>
            </a:r>
            <a:r>
              <a:rPr lang="en-AU" dirty="0">
                <a:latin typeface="+mj-lt"/>
              </a:rPr>
              <a:t>of deliverables/conferral</a:t>
            </a:r>
            <a:endParaRPr lang="en-US" dirty="0">
              <a:latin typeface="+mj-lt"/>
            </a:endParaRPr>
          </a:p>
          <a:p>
            <a:pPr lvl="0"/>
            <a:r>
              <a:rPr lang="en-AU" dirty="0">
                <a:latin typeface="+mj-lt"/>
              </a:rPr>
              <a:t>experience</a:t>
            </a:r>
            <a:endParaRPr lang="en-US" dirty="0">
              <a:latin typeface="+mj-lt"/>
            </a:endParaRPr>
          </a:p>
          <a:p>
            <a:endParaRPr lang="en-US" dirty="0"/>
          </a:p>
        </p:txBody>
      </p:sp>
      <p:sp>
        <p:nvSpPr>
          <p:cNvPr id="6" name="Title 1"/>
          <p:cNvSpPr txBox="1">
            <a:spLocks/>
          </p:cNvSpPr>
          <p:nvPr/>
        </p:nvSpPr>
        <p:spPr>
          <a:xfrm>
            <a:off x="646013" y="693677"/>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How is it different to other industry projects</a:t>
            </a:r>
            <a:br>
              <a:rPr lang="en-US" sz="3200" b="1" dirty="0"/>
            </a:br>
            <a:endParaRPr lang="en-US" sz="3200" dirty="0"/>
          </a:p>
        </p:txBody>
      </p:sp>
    </p:spTree>
    <p:extLst>
      <p:ext uri="{BB962C8B-B14F-4D97-AF65-F5344CB8AC3E}">
        <p14:creationId xmlns="" xmlns:p14="http://schemas.microsoft.com/office/powerpoint/2010/main" val="6859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for Mental Health</a:t>
            </a:r>
            <a:endParaRPr lang="en-US" dirty="0"/>
          </a:p>
        </p:txBody>
      </p:sp>
      <p:sp>
        <p:nvSpPr>
          <p:cNvPr id="3" name="Text Placeholder 2"/>
          <p:cNvSpPr>
            <a:spLocks noGrp="1"/>
          </p:cNvSpPr>
          <p:nvPr>
            <p:ph type="body" idx="1"/>
          </p:nvPr>
        </p:nvSpPr>
        <p:spPr>
          <a:xfrm>
            <a:off x="535943" y="1272898"/>
            <a:ext cx="8072119" cy="3397853"/>
          </a:xfrm>
        </p:spPr>
        <p:txBody>
          <a:bodyPr/>
          <a:lstStyle/>
          <a:p>
            <a:pPr marL="342900" indent="-342900" eaLnBrk="0" hangingPunct="0">
              <a:spcBef>
                <a:spcPct val="20000"/>
              </a:spcBef>
              <a:buFont typeface="Arial" pitchFamily="34" charset="0"/>
              <a:buChar char="•"/>
            </a:pPr>
            <a:r>
              <a:rPr lang="en-AU" dirty="0" smtClean="0"/>
              <a:t>Seeks to discover and validate biomarkers for mental illnesses</a:t>
            </a:r>
          </a:p>
          <a:p>
            <a:pPr marL="342900" indent="-342900" eaLnBrk="0" hangingPunct="0">
              <a:spcBef>
                <a:spcPct val="20000"/>
              </a:spcBef>
              <a:buFont typeface="Arial" pitchFamily="34" charset="0"/>
              <a:buChar char="•"/>
            </a:pPr>
            <a:r>
              <a:rPr lang="en-AU" dirty="0" smtClean="0"/>
              <a:t>19 Participant organisations</a:t>
            </a:r>
          </a:p>
          <a:p>
            <a:pPr marL="800100" lvl="1" indent="-342900" eaLnBrk="0" hangingPunct="0">
              <a:spcBef>
                <a:spcPct val="20000"/>
              </a:spcBef>
              <a:buFont typeface="Arial" pitchFamily="34" charset="0"/>
              <a:buChar char="•"/>
            </a:pPr>
            <a:r>
              <a:rPr lang="en-AU" dirty="0" smtClean="0"/>
              <a:t>4 Universities</a:t>
            </a:r>
          </a:p>
          <a:p>
            <a:pPr marL="800100" lvl="1" indent="-342900" eaLnBrk="0" hangingPunct="0">
              <a:spcBef>
                <a:spcPct val="20000"/>
              </a:spcBef>
              <a:buFont typeface="Arial" pitchFamily="34" charset="0"/>
              <a:buChar char="•"/>
            </a:pPr>
            <a:r>
              <a:rPr lang="en-AU" dirty="0" smtClean="0"/>
              <a:t>4 Hospitals / health care / aged care industry</a:t>
            </a:r>
          </a:p>
          <a:p>
            <a:pPr marL="800100" lvl="1" indent="-342900" eaLnBrk="0" hangingPunct="0">
              <a:spcBef>
                <a:spcPct val="20000"/>
              </a:spcBef>
              <a:buFont typeface="Arial" pitchFamily="34" charset="0"/>
              <a:buChar char="•"/>
            </a:pPr>
            <a:r>
              <a:rPr lang="en-AU" dirty="0" smtClean="0"/>
              <a:t>4 Small-to-medium enterprises</a:t>
            </a:r>
          </a:p>
          <a:p>
            <a:pPr marL="800100" lvl="1" indent="-342900" eaLnBrk="0" hangingPunct="0">
              <a:spcBef>
                <a:spcPct val="20000"/>
              </a:spcBef>
              <a:buFont typeface="Arial" pitchFamily="34" charset="0"/>
              <a:buChar char="•"/>
            </a:pPr>
            <a:r>
              <a:rPr lang="en-AU" dirty="0" smtClean="0"/>
              <a:t>Pharmaceutical partners</a:t>
            </a:r>
            <a:endParaRPr lang="en-AU" dirty="0" smtClean="0"/>
          </a:p>
          <a:p>
            <a:pPr>
              <a:buFont typeface="Arial" pitchFamily="34" charset="0"/>
              <a:buChar cha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l="10736" t="40797" r="11484" b="38247"/>
          <a:stretch/>
        </p:blipFill>
        <p:spPr>
          <a:xfrm>
            <a:off x="416987" y="1540565"/>
            <a:ext cx="8250392" cy="1441173"/>
          </a:xfrm>
        </p:spPr>
      </p:pic>
      <p:pic>
        <p:nvPicPr>
          <p:cNvPr id="4" name="Content Placeholder 5"/>
          <p:cNvPicPr>
            <a:picLocks noChangeAspect="1"/>
          </p:cNvPicPr>
          <p:nvPr/>
        </p:nvPicPr>
        <p:blipFill rotWithShape="1">
          <a:blip r:embed="rId3" cstate="print">
            <a:extLst>
              <a:ext uri="{28A0092B-C50C-407E-A947-70E740481C1C}">
                <a14:useLocalDpi xmlns="" xmlns:a14="http://schemas.microsoft.com/office/drawing/2010/main" val="0"/>
              </a:ext>
            </a:extLst>
          </a:blip>
          <a:srcRect l="69854" t="94113" b="1"/>
          <a:stretch/>
        </p:blipFill>
        <p:spPr>
          <a:xfrm>
            <a:off x="7851913" y="4949687"/>
            <a:ext cx="1292087" cy="163557"/>
          </a:xfrm>
          <a:prstGeom prst="rect">
            <a:avLst/>
          </a:prstGeom>
        </p:spPr>
      </p:pic>
    </p:spTree>
    <p:extLst>
      <p:ext uri="{BB962C8B-B14F-4D97-AF65-F5344CB8AC3E}">
        <p14:creationId xmlns="" xmlns:p14="http://schemas.microsoft.com/office/powerpoint/2010/main" val="1951066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l="11859" t="62329" r="6250" b="12871"/>
          <a:stretch/>
        </p:blipFill>
        <p:spPr>
          <a:xfrm>
            <a:off x="374475" y="1532179"/>
            <a:ext cx="8395050" cy="1648343"/>
          </a:xfrm>
        </p:spPr>
      </p:pic>
      <p:pic>
        <p:nvPicPr>
          <p:cNvPr id="4" name="Content Placeholder 5"/>
          <p:cNvPicPr>
            <a:picLocks noChangeAspect="1"/>
          </p:cNvPicPr>
          <p:nvPr/>
        </p:nvPicPr>
        <p:blipFill rotWithShape="1">
          <a:blip r:embed="rId3" cstate="print">
            <a:extLst>
              <a:ext uri="{28A0092B-C50C-407E-A947-70E740481C1C}">
                <a14:useLocalDpi xmlns="" xmlns:a14="http://schemas.microsoft.com/office/drawing/2010/main" val="0"/>
              </a:ext>
            </a:extLst>
          </a:blip>
          <a:srcRect l="69854" t="94113" b="1"/>
          <a:stretch/>
        </p:blipFill>
        <p:spPr>
          <a:xfrm>
            <a:off x="7851913" y="4949687"/>
            <a:ext cx="1292087" cy="163557"/>
          </a:xfrm>
          <a:prstGeom prst="rect">
            <a:avLst/>
          </a:prstGeom>
        </p:spPr>
      </p:pic>
    </p:spTree>
    <p:extLst>
      <p:ext uri="{BB962C8B-B14F-4D97-AF65-F5344CB8AC3E}">
        <p14:creationId xmlns="" xmlns:p14="http://schemas.microsoft.com/office/powerpoint/2010/main" val="4035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85071" y="-21878"/>
            <a:ext cx="7973859" cy="5169719"/>
          </a:xfrm>
        </p:spPr>
      </p:pic>
    </p:spTree>
    <p:extLst>
      <p:ext uri="{BB962C8B-B14F-4D97-AF65-F5344CB8AC3E}">
        <p14:creationId xmlns="" xmlns:p14="http://schemas.microsoft.com/office/powerpoint/2010/main" val="96661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Text Placeholder 2"/>
          <p:cNvSpPr>
            <a:spLocks noGrp="1"/>
          </p:cNvSpPr>
          <p:nvPr>
            <p:ph type="body" idx="1"/>
          </p:nvPr>
        </p:nvSpPr>
        <p:spPr>
          <a:xfrm>
            <a:off x="533400" y="1885950"/>
            <a:ext cx="8072119" cy="984885"/>
          </a:xfrm>
        </p:spPr>
        <p:txBody>
          <a:bodyPr/>
          <a:lstStyle/>
          <a:p>
            <a:r>
              <a:rPr lang="en-US" b="1" spc="5" dirty="0" smtClean="0"/>
              <a:t>What’s an area you want to learn more about or improve this year?</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40823" y="1306401"/>
            <a:ext cx="5828665" cy="2731517"/>
          </a:xfrm>
          <a:prstGeom prst="rect">
            <a:avLst/>
          </a:prstGeom>
        </p:spPr>
        <p:txBody>
          <a:bodyPr vert="horz" wrap="square" lIns="0" tIns="0" rIns="0" bIns="0" rtlCol="0">
            <a:spAutoFit/>
          </a:bodyPr>
          <a:lstStyle/>
          <a:p>
            <a:pPr marL="33655" indent="-21590">
              <a:lnSpc>
                <a:spcPct val="100000"/>
              </a:lnSpc>
            </a:pPr>
            <a:r>
              <a:rPr sz="4400" b="1" spc="-5" dirty="0">
                <a:latin typeface="Calibri"/>
                <a:cs typeface="Calibri"/>
              </a:rPr>
              <a:t>Co</a:t>
            </a:r>
            <a:r>
              <a:rPr sz="4400" b="1" spc="5" dirty="0">
                <a:latin typeface="Calibri"/>
                <a:cs typeface="Calibri"/>
              </a:rPr>
              <a:t>mm</a:t>
            </a:r>
            <a:r>
              <a:rPr sz="4400" b="1" dirty="0">
                <a:latin typeface="Calibri"/>
                <a:cs typeface="Calibri"/>
              </a:rPr>
              <a:t>un</a:t>
            </a:r>
            <a:r>
              <a:rPr sz="4400" b="1" spc="-5" dirty="0">
                <a:latin typeface="Calibri"/>
                <a:cs typeface="Calibri"/>
              </a:rPr>
              <a:t>i</a:t>
            </a:r>
            <a:r>
              <a:rPr sz="4400" b="1" spc="-25" dirty="0">
                <a:latin typeface="Calibri"/>
                <a:cs typeface="Calibri"/>
              </a:rPr>
              <a:t>t</a:t>
            </a:r>
            <a:r>
              <a:rPr sz="4400" b="1" spc="-30" dirty="0">
                <a:latin typeface="Calibri"/>
                <a:cs typeface="Calibri"/>
              </a:rPr>
              <a:t>i</a:t>
            </a:r>
            <a:r>
              <a:rPr sz="4400" b="1" dirty="0">
                <a:latin typeface="Calibri"/>
                <a:cs typeface="Calibri"/>
              </a:rPr>
              <a:t>es</a:t>
            </a:r>
            <a:r>
              <a:rPr sz="4400" b="1" spc="-40" dirty="0">
                <a:latin typeface="Calibri"/>
                <a:cs typeface="Calibri"/>
              </a:rPr>
              <a:t> </a:t>
            </a:r>
            <a:r>
              <a:rPr sz="4400" b="1" spc="-5" dirty="0">
                <a:latin typeface="Calibri"/>
                <a:cs typeface="Calibri"/>
              </a:rPr>
              <a:t>o</a:t>
            </a:r>
            <a:r>
              <a:rPr sz="4400" b="1" dirty="0">
                <a:latin typeface="Calibri"/>
                <a:cs typeface="Calibri"/>
              </a:rPr>
              <a:t>f p</a:t>
            </a:r>
            <a:r>
              <a:rPr sz="4400" b="1" spc="-105" dirty="0">
                <a:latin typeface="Calibri"/>
                <a:cs typeface="Calibri"/>
              </a:rPr>
              <a:t>r</a:t>
            </a:r>
            <a:r>
              <a:rPr sz="4400" b="1" spc="-5" dirty="0">
                <a:latin typeface="Calibri"/>
                <a:cs typeface="Calibri"/>
              </a:rPr>
              <a:t>a</a:t>
            </a:r>
            <a:r>
              <a:rPr sz="4400" b="1" spc="5" dirty="0">
                <a:latin typeface="Calibri"/>
                <a:cs typeface="Calibri"/>
              </a:rPr>
              <a:t>c</a:t>
            </a:r>
            <a:r>
              <a:rPr sz="4400" b="1" spc="-20" dirty="0">
                <a:latin typeface="Calibri"/>
                <a:cs typeface="Calibri"/>
              </a:rPr>
              <a:t>ti</a:t>
            </a:r>
            <a:r>
              <a:rPr sz="4400" b="1" spc="5" dirty="0">
                <a:latin typeface="Calibri"/>
                <a:cs typeface="Calibri"/>
              </a:rPr>
              <a:t>c</a:t>
            </a:r>
            <a:r>
              <a:rPr sz="4400" b="1" dirty="0">
                <a:latin typeface="Calibri"/>
                <a:cs typeface="Calibri"/>
              </a:rPr>
              <a:t>e:</a:t>
            </a:r>
            <a:endParaRPr sz="4400" dirty="0">
              <a:latin typeface="Calibri"/>
              <a:cs typeface="Calibri"/>
            </a:endParaRPr>
          </a:p>
          <a:p>
            <a:pPr>
              <a:lnSpc>
                <a:spcPct val="100000"/>
              </a:lnSpc>
              <a:spcBef>
                <a:spcPts val="48"/>
              </a:spcBef>
            </a:pPr>
            <a:endParaRPr sz="4550" dirty="0">
              <a:latin typeface="Times New Roman"/>
              <a:cs typeface="Times New Roman"/>
            </a:endParaRPr>
          </a:p>
          <a:p>
            <a:pPr marL="711835" marR="26670" indent="-678815">
              <a:lnSpc>
                <a:spcPct val="100000"/>
              </a:lnSpc>
            </a:pPr>
            <a:r>
              <a:rPr sz="4400" b="1" spc="5" dirty="0">
                <a:latin typeface="Calibri"/>
                <a:cs typeface="Calibri"/>
              </a:rPr>
              <a:t>W</a:t>
            </a:r>
            <a:r>
              <a:rPr sz="4400" b="1" dirty="0">
                <a:latin typeface="Calibri"/>
                <a:cs typeface="Calibri"/>
              </a:rPr>
              <a:t>h</a:t>
            </a:r>
            <a:r>
              <a:rPr sz="4400" b="1" spc="-40" dirty="0">
                <a:latin typeface="Calibri"/>
                <a:cs typeface="Calibri"/>
              </a:rPr>
              <a:t>a</a:t>
            </a:r>
            <a:r>
              <a:rPr sz="4400" b="1" spc="-20" dirty="0">
                <a:latin typeface="Calibri"/>
                <a:cs typeface="Calibri"/>
              </a:rPr>
              <a:t>t</a:t>
            </a:r>
            <a:r>
              <a:rPr sz="4400" b="1" spc="-15" dirty="0">
                <a:latin typeface="Calibri"/>
                <a:cs typeface="Calibri"/>
              </a:rPr>
              <a:t> </a:t>
            </a:r>
            <a:r>
              <a:rPr sz="4400" b="1" dirty="0">
                <a:latin typeface="Calibri"/>
                <a:cs typeface="Calibri"/>
              </a:rPr>
              <a:t>do</a:t>
            </a:r>
            <a:r>
              <a:rPr sz="4400" b="1" spc="10" dirty="0">
                <a:latin typeface="Calibri"/>
                <a:cs typeface="Calibri"/>
              </a:rPr>
              <a:t> </a:t>
            </a:r>
            <a:r>
              <a:rPr sz="4400" b="1" spc="-50" dirty="0">
                <a:latin typeface="Calibri"/>
                <a:cs typeface="Calibri"/>
              </a:rPr>
              <a:t>y</a:t>
            </a:r>
            <a:r>
              <a:rPr sz="4400" b="1" spc="-5" dirty="0">
                <a:latin typeface="Calibri"/>
                <a:cs typeface="Calibri"/>
              </a:rPr>
              <a:t>o</a:t>
            </a:r>
            <a:r>
              <a:rPr sz="4400" b="1" dirty="0">
                <a:latin typeface="Calibri"/>
                <a:cs typeface="Calibri"/>
              </a:rPr>
              <a:t>u </a:t>
            </a:r>
            <a:r>
              <a:rPr sz="4400" b="1" spc="-55" dirty="0">
                <a:latin typeface="Calibri"/>
                <a:cs typeface="Calibri"/>
              </a:rPr>
              <a:t>w</a:t>
            </a:r>
            <a:r>
              <a:rPr sz="4400" b="1" spc="-5" dirty="0">
                <a:latin typeface="Calibri"/>
                <a:cs typeface="Calibri"/>
              </a:rPr>
              <a:t>a</a:t>
            </a:r>
            <a:r>
              <a:rPr sz="4400" b="1" spc="-40" dirty="0">
                <a:latin typeface="Calibri"/>
                <a:cs typeface="Calibri"/>
              </a:rPr>
              <a:t>n</a:t>
            </a:r>
            <a:r>
              <a:rPr sz="4400" b="1" spc="-20" dirty="0">
                <a:latin typeface="Calibri"/>
                <a:cs typeface="Calibri"/>
              </a:rPr>
              <a:t>t</a:t>
            </a:r>
            <a:r>
              <a:rPr sz="4400" b="1" spc="-5" dirty="0">
                <a:latin typeface="Calibri"/>
                <a:cs typeface="Calibri"/>
              </a:rPr>
              <a:t> </a:t>
            </a:r>
            <a:r>
              <a:rPr sz="4400" b="1" spc="-75" dirty="0">
                <a:latin typeface="Calibri"/>
                <a:cs typeface="Calibri"/>
              </a:rPr>
              <a:t>t</a:t>
            </a:r>
            <a:r>
              <a:rPr sz="4400" b="1" dirty="0">
                <a:latin typeface="Calibri"/>
                <a:cs typeface="Calibri"/>
              </a:rPr>
              <a:t>o</a:t>
            </a:r>
            <a:r>
              <a:rPr sz="4400" b="1" spc="-5" dirty="0">
                <a:latin typeface="Calibri"/>
                <a:cs typeface="Calibri"/>
              </a:rPr>
              <a:t> </a:t>
            </a:r>
            <a:r>
              <a:rPr sz="4400" b="1" spc="-50" dirty="0">
                <a:latin typeface="Calibri"/>
                <a:cs typeface="Calibri"/>
              </a:rPr>
              <a:t>g</a:t>
            </a:r>
            <a:r>
              <a:rPr sz="4400" b="1" spc="-25" dirty="0">
                <a:latin typeface="Calibri"/>
                <a:cs typeface="Calibri"/>
              </a:rPr>
              <a:t>e</a:t>
            </a:r>
            <a:r>
              <a:rPr sz="4400" b="1" spc="-20" dirty="0">
                <a:latin typeface="Calibri"/>
                <a:cs typeface="Calibri"/>
              </a:rPr>
              <a:t>t</a:t>
            </a:r>
            <a:r>
              <a:rPr sz="4400" b="1" spc="-10" dirty="0">
                <a:latin typeface="Calibri"/>
                <a:cs typeface="Calibri"/>
              </a:rPr>
              <a:t> </a:t>
            </a:r>
            <a:r>
              <a:rPr sz="4400" b="1" dirty="0">
                <a:latin typeface="Calibri"/>
                <a:cs typeface="Calibri"/>
              </a:rPr>
              <a:t>b</a:t>
            </a:r>
            <a:r>
              <a:rPr sz="4400" b="1" spc="-25" dirty="0">
                <a:latin typeface="Calibri"/>
                <a:cs typeface="Calibri"/>
              </a:rPr>
              <a:t>e</a:t>
            </a:r>
            <a:r>
              <a:rPr sz="4400" b="1" spc="-75" dirty="0">
                <a:latin typeface="Calibri"/>
                <a:cs typeface="Calibri"/>
              </a:rPr>
              <a:t>tt</a:t>
            </a:r>
            <a:r>
              <a:rPr sz="4400" b="1" dirty="0">
                <a:latin typeface="Calibri"/>
                <a:cs typeface="Calibri"/>
              </a:rPr>
              <a:t>er</a:t>
            </a:r>
            <a:r>
              <a:rPr sz="4400" b="1" spc="-30" dirty="0">
                <a:latin typeface="Calibri"/>
                <a:cs typeface="Calibri"/>
              </a:rPr>
              <a:t> </a:t>
            </a:r>
            <a:r>
              <a:rPr sz="4400" b="1" spc="-40" dirty="0">
                <a:latin typeface="Calibri"/>
                <a:cs typeface="Calibri"/>
              </a:rPr>
              <a:t>a</a:t>
            </a:r>
            <a:r>
              <a:rPr sz="4400" b="1" spc="-20" dirty="0">
                <a:latin typeface="Calibri"/>
                <a:cs typeface="Calibri"/>
              </a:rPr>
              <a:t>t</a:t>
            </a:r>
            <a:r>
              <a:rPr sz="4400" b="1" spc="-5" dirty="0">
                <a:latin typeface="Calibri"/>
                <a:cs typeface="Calibri"/>
              </a:rPr>
              <a:t> t</a:t>
            </a:r>
            <a:r>
              <a:rPr sz="4400" b="1" dirty="0">
                <a:latin typeface="Calibri"/>
                <a:cs typeface="Calibri"/>
              </a:rPr>
              <a:t>h</a:t>
            </a:r>
            <a:r>
              <a:rPr sz="4400" b="1" spc="-5" dirty="0">
                <a:latin typeface="Calibri"/>
                <a:cs typeface="Calibri"/>
              </a:rPr>
              <a:t>i</a:t>
            </a:r>
            <a:r>
              <a:rPr sz="4400" b="1" dirty="0">
                <a:latin typeface="Calibri"/>
                <a:cs typeface="Calibri"/>
              </a:rPr>
              <a:t>s</a:t>
            </a:r>
            <a:r>
              <a:rPr sz="4400" b="1" spc="-5" dirty="0">
                <a:latin typeface="Calibri"/>
                <a:cs typeface="Calibri"/>
              </a:rPr>
              <a:t> </a:t>
            </a:r>
            <a:r>
              <a:rPr sz="4400" b="1" spc="-50" dirty="0">
                <a:latin typeface="Calibri"/>
                <a:cs typeface="Calibri"/>
              </a:rPr>
              <a:t>y</a:t>
            </a:r>
            <a:r>
              <a:rPr sz="4400" b="1" dirty="0">
                <a:latin typeface="Calibri"/>
                <a:cs typeface="Calibri"/>
              </a:rPr>
              <a:t>e</a:t>
            </a:r>
            <a:r>
              <a:rPr sz="4400" b="1" spc="-5" dirty="0">
                <a:latin typeface="Calibri"/>
                <a:cs typeface="Calibri"/>
              </a:rPr>
              <a:t>ar?</a:t>
            </a:r>
            <a:endParaRPr sz="4400" dirty="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85800" y="209550"/>
          <a:ext cx="76962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0"/>
            <a:ext cx="7305827" cy="751167"/>
          </a:xfrm>
          <a:prstGeom prst="rect">
            <a:avLst/>
          </a:prstGeom>
        </p:spPr>
        <p:txBody>
          <a:bodyPr vert="horz" wrap="square" lIns="0" tIns="73342" rIns="0" bIns="0" rtlCol="0">
            <a:spAutoFit/>
          </a:bodyPr>
          <a:lstStyle/>
          <a:p>
            <a:pPr marL="828040">
              <a:lnSpc>
                <a:spcPct val="100000"/>
              </a:lnSpc>
            </a:pPr>
            <a:r>
              <a:rPr spc="-5" dirty="0"/>
              <a:t>Co</a:t>
            </a:r>
            <a:r>
              <a:rPr spc="5" dirty="0"/>
              <a:t>mm</a:t>
            </a:r>
            <a:r>
              <a:rPr dirty="0"/>
              <a:t>un</a:t>
            </a:r>
            <a:r>
              <a:rPr spc="-5" dirty="0"/>
              <a:t>i</a:t>
            </a:r>
            <a:r>
              <a:rPr spc="-25" dirty="0"/>
              <a:t>t</a:t>
            </a:r>
            <a:r>
              <a:rPr spc="-30" dirty="0"/>
              <a:t>i</a:t>
            </a:r>
            <a:r>
              <a:rPr dirty="0"/>
              <a:t>es</a:t>
            </a:r>
            <a:r>
              <a:rPr spc="-40" dirty="0"/>
              <a:t> </a:t>
            </a:r>
            <a:r>
              <a:rPr spc="-5" dirty="0"/>
              <a:t>o</a:t>
            </a:r>
            <a:r>
              <a:rPr dirty="0"/>
              <a:t>f p</a:t>
            </a:r>
            <a:r>
              <a:rPr spc="-105" dirty="0"/>
              <a:t>r</a:t>
            </a:r>
            <a:r>
              <a:rPr spc="-5" dirty="0"/>
              <a:t>a</a:t>
            </a:r>
            <a:r>
              <a:rPr spc="5" dirty="0"/>
              <a:t>c</a:t>
            </a:r>
            <a:r>
              <a:rPr spc="-20" dirty="0"/>
              <a:t>ti</a:t>
            </a:r>
            <a:r>
              <a:rPr spc="5" dirty="0"/>
              <a:t>c</a:t>
            </a:r>
            <a:r>
              <a:rPr dirty="0"/>
              <a:t>e</a:t>
            </a:r>
          </a:p>
        </p:txBody>
      </p:sp>
      <p:sp>
        <p:nvSpPr>
          <p:cNvPr id="3" name="object 3"/>
          <p:cNvSpPr txBox="1"/>
          <p:nvPr/>
        </p:nvSpPr>
        <p:spPr>
          <a:xfrm>
            <a:off x="381000" y="896183"/>
            <a:ext cx="8234680" cy="4247317"/>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3200" spc="5" dirty="0">
                <a:latin typeface="Calibri"/>
                <a:cs typeface="Calibri"/>
              </a:rPr>
              <a:t>W</a:t>
            </a:r>
            <a:r>
              <a:rPr sz="3200" spc="-5" dirty="0">
                <a:latin typeface="Calibri"/>
                <a:cs typeface="Calibri"/>
              </a:rPr>
              <a:t>h</a:t>
            </a:r>
            <a:r>
              <a:rPr sz="3200" spc="-25" dirty="0">
                <a:latin typeface="Calibri"/>
                <a:cs typeface="Calibri"/>
              </a:rPr>
              <a:t>a</a:t>
            </a:r>
            <a:r>
              <a:rPr sz="3200" dirty="0">
                <a:latin typeface="Calibri"/>
                <a:cs typeface="Calibri"/>
              </a:rPr>
              <a:t>t </a:t>
            </a:r>
            <a:r>
              <a:rPr sz="3200" spc="-5" dirty="0">
                <a:latin typeface="Calibri"/>
                <a:cs typeface="Calibri"/>
              </a:rPr>
              <a:t>d</a:t>
            </a:r>
            <a:r>
              <a:rPr sz="3200" dirty="0">
                <a:latin typeface="Calibri"/>
                <a:cs typeface="Calibri"/>
              </a:rPr>
              <a:t>o </a:t>
            </a:r>
            <a:r>
              <a:rPr sz="3200" spc="-35" dirty="0">
                <a:latin typeface="Calibri"/>
                <a:cs typeface="Calibri"/>
              </a:rPr>
              <a:t>y</a:t>
            </a:r>
            <a:r>
              <a:rPr sz="3200" dirty="0">
                <a:latin typeface="Calibri"/>
                <a:cs typeface="Calibri"/>
              </a:rPr>
              <a:t>ou a</a:t>
            </a:r>
            <a:r>
              <a:rPr sz="3200" spc="-5" dirty="0">
                <a:latin typeface="Calibri"/>
                <a:cs typeface="Calibri"/>
              </a:rPr>
              <a:t>l</a:t>
            </a:r>
            <a:r>
              <a:rPr sz="3200" spc="-40" dirty="0">
                <a:latin typeface="Calibri"/>
                <a:cs typeface="Calibri"/>
              </a:rPr>
              <a:t>r</a:t>
            </a:r>
            <a:r>
              <a:rPr sz="3200" dirty="0">
                <a:latin typeface="Calibri"/>
                <a:cs typeface="Calibri"/>
              </a:rPr>
              <a:t>ea</a:t>
            </a:r>
            <a:r>
              <a:rPr sz="3200" spc="-5" dirty="0">
                <a:latin typeface="Calibri"/>
                <a:cs typeface="Calibri"/>
              </a:rPr>
              <a:t>d</a:t>
            </a:r>
            <a:r>
              <a:rPr sz="3200" dirty="0">
                <a:latin typeface="Calibri"/>
                <a:cs typeface="Calibri"/>
              </a:rPr>
              <a:t>y</a:t>
            </a:r>
            <a:r>
              <a:rPr sz="3200" spc="-5" dirty="0">
                <a:latin typeface="Calibri"/>
                <a:cs typeface="Calibri"/>
              </a:rPr>
              <a:t> kn</a:t>
            </a:r>
            <a:r>
              <a:rPr sz="3200" spc="-10" dirty="0">
                <a:latin typeface="Calibri"/>
                <a:cs typeface="Calibri"/>
              </a:rPr>
              <a:t>o</a:t>
            </a:r>
            <a:r>
              <a:rPr sz="3200" dirty="0">
                <a:latin typeface="Calibri"/>
                <a:cs typeface="Calibri"/>
              </a:rPr>
              <a:t>w</a:t>
            </a:r>
            <a:r>
              <a:rPr sz="3200" spc="-5" dirty="0">
                <a:latin typeface="Calibri"/>
                <a:cs typeface="Calibri"/>
              </a:rPr>
              <a:t> </a:t>
            </a:r>
            <a:r>
              <a:rPr sz="3200" spc="-10" dirty="0">
                <a:latin typeface="Calibri"/>
                <a:cs typeface="Calibri"/>
              </a:rPr>
              <a:t>t</a:t>
            </a:r>
            <a:r>
              <a:rPr sz="3200" spc="-5" dirty="0">
                <a:latin typeface="Calibri"/>
                <a:cs typeface="Calibri"/>
              </a:rPr>
              <a:t>h</a:t>
            </a:r>
            <a:r>
              <a:rPr sz="3200" spc="-25" dirty="0">
                <a:latin typeface="Calibri"/>
                <a:cs typeface="Calibri"/>
              </a:rPr>
              <a:t>a</a:t>
            </a:r>
            <a:r>
              <a:rPr sz="3200" dirty="0">
                <a:latin typeface="Calibri"/>
                <a:cs typeface="Calibri"/>
              </a:rPr>
              <a:t>t</a:t>
            </a:r>
            <a:r>
              <a:rPr sz="3200" spc="15" dirty="0">
                <a:latin typeface="Calibri"/>
                <a:cs typeface="Calibri"/>
              </a:rPr>
              <a:t> </a:t>
            </a:r>
            <a:r>
              <a:rPr sz="3200" spc="-25" dirty="0">
                <a:latin typeface="Calibri"/>
                <a:cs typeface="Calibri"/>
              </a:rPr>
              <a:t>c</a:t>
            </a:r>
            <a:r>
              <a:rPr sz="3200" dirty="0">
                <a:latin typeface="Calibri"/>
                <a:cs typeface="Calibri"/>
              </a:rPr>
              <a:t>an</a:t>
            </a:r>
            <a:r>
              <a:rPr sz="3200" spc="-10" dirty="0">
                <a:latin typeface="Calibri"/>
                <a:cs typeface="Calibri"/>
              </a:rPr>
              <a:t> </a:t>
            </a:r>
            <a:r>
              <a:rPr sz="3200" spc="-5" dirty="0">
                <a:latin typeface="Calibri"/>
                <a:cs typeface="Calibri"/>
              </a:rPr>
              <a:t>h</a:t>
            </a:r>
            <a:r>
              <a:rPr sz="3200" dirty="0">
                <a:latin typeface="Calibri"/>
                <a:cs typeface="Calibri"/>
              </a:rPr>
              <a:t>e</a:t>
            </a:r>
            <a:r>
              <a:rPr sz="3200" spc="-10" dirty="0">
                <a:latin typeface="Calibri"/>
                <a:cs typeface="Calibri"/>
              </a:rPr>
              <a:t>l</a:t>
            </a:r>
            <a:r>
              <a:rPr sz="3200" dirty="0">
                <a:latin typeface="Calibri"/>
                <a:cs typeface="Calibri"/>
              </a:rPr>
              <a:t>p</a:t>
            </a:r>
            <a:r>
              <a:rPr sz="3200" spc="15" dirty="0">
                <a:latin typeface="Calibri"/>
                <a:cs typeface="Calibri"/>
              </a:rPr>
              <a:t> </a:t>
            </a:r>
            <a:r>
              <a:rPr sz="3200" spc="-10" dirty="0">
                <a:latin typeface="Calibri"/>
                <a:cs typeface="Calibri"/>
              </a:rPr>
              <a:t>t</a:t>
            </a:r>
            <a:r>
              <a:rPr sz="3200" spc="-5" dirty="0">
                <a:latin typeface="Calibri"/>
                <a:cs typeface="Calibri"/>
              </a:rPr>
              <a:t>he </a:t>
            </a:r>
            <a:r>
              <a:rPr sz="3200" dirty="0">
                <a:latin typeface="Calibri"/>
                <a:cs typeface="Calibri"/>
              </a:rPr>
              <a:t>g</a:t>
            </a:r>
            <a:r>
              <a:rPr sz="3200" spc="-50" dirty="0">
                <a:latin typeface="Calibri"/>
                <a:cs typeface="Calibri"/>
              </a:rPr>
              <a:t>r</a:t>
            </a:r>
            <a:r>
              <a:rPr sz="3200" dirty="0">
                <a:latin typeface="Calibri"/>
                <a:cs typeface="Calibri"/>
              </a:rPr>
              <a:t>o</a:t>
            </a:r>
            <a:r>
              <a:rPr sz="3200" spc="-5" dirty="0">
                <a:latin typeface="Calibri"/>
                <a:cs typeface="Calibri"/>
              </a:rPr>
              <a:t>up?</a:t>
            </a:r>
            <a:endParaRPr sz="3200" dirty="0">
              <a:latin typeface="Calibri"/>
              <a:cs typeface="Calibri"/>
            </a:endParaRPr>
          </a:p>
          <a:p>
            <a:pPr marL="355600" marR="197485" indent="-342900">
              <a:lnSpc>
                <a:spcPct val="100000"/>
              </a:lnSpc>
              <a:spcBef>
                <a:spcPts val="770"/>
              </a:spcBef>
              <a:buFont typeface="Arial"/>
              <a:buChar char="•"/>
              <a:tabLst>
                <a:tab pos="355600" algn="l"/>
              </a:tabLst>
            </a:pPr>
            <a:r>
              <a:rPr sz="3200" spc="5" dirty="0">
                <a:latin typeface="Calibri"/>
                <a:cs typeface="Calibri"/>
              </a:rPr>
              <a:t>W</a:t>
            </a:r>
            <a:r>
              <a:rPr sz="3200" spc="-5" dirty="0">
                <a:latin typeface="Calibri"/>
                <a:cs typeface="Calibri"/>
              </a:rPr>
              <a:t>h</a:t>
            </a:r>
            <a:r>
              <a:rPr sz="3200" spc="-25" dirty="0">
                <a:latin typeface="Calibri"/>
                <a:cs typeface="Calibri"/>
              </a:rPr>
              <a:t>a</a:t>
            </a:r>
            <a:r>
              <a:rPr sz="3200" dirty="0">
                <a:latin typeface="Calibri"/>
                <a:cs typeface="Calibri"/>
              </a:rPr>
              <a:t>t a</a:t>
            </a:r>
            <a:r>
              <a:rPr sz="3200" spc="-40" dirty="0">
                <a:latin typeface="Calibri"/>
                <a:cs typeface="Calibri"/>
              </a:rPr>
              <a:t>r</a:t>
            </a:r>
            <a:r>
              <a:rPr sz="3200" dirty="0">
                <a:latin typeface="Calibri"/>
                <a:cs typeface="Calibri"/>
              </a:rPr>
              <a:t>e</a:t>
            </a:r>
            <a:r>
              <a:rPr sz="3200" spc="-15" dirty="0">
                <a:latin typeface="Calibri"/>
                <a:cs typeface="Calibri"/>
              </a:rPr>
              <a:t> </a:t>
            </a:r>
            <a:r>
              <a:rPr sz="3200" spc="-35" dirty="0">
                <a:latin typeface="Calibri"/>
                <a:cs typeface="Calibri"/>
              </a:rPr>
              <a:t>y</a:t>
            </a:r>
            <a:r>
              <a:rPr sz="3200" dirty="0">
                <a:latin typeface="Calibri"/>
                <a:cs typeface="Calibri"/>
              </a:rPr>
              <a:t>o</a:t>
            </a:r>
            <a:r>
              <a:rPr sz="3200" spc="-10" dirty="0">
                <a:latin typeface="Calibri"/>
                <a:cs typeface="Calibri"/>
              </a:rPr>
              <a:t>u</a:t>
            </a:r>
            <a:r>
              <a:rPr sz="3200" dirty="0">
                <a:latin typeface="Calibri"/>
                <a:cs typeface="Calibri"/>
              </a:rPr>
              <a:t>r</a:t>
            </a:r>
            <a:r>
              <a:rPr sz="3200" spc="-5" dirty="0">
                <a:latin typeface="Calibri"/>
                <a:cs typeface="Calibri"/>
              </a:rPr>
              <a:t> indi</a:t>
            </a:r>
            <a:r>
              <a:rPr sz="3200" spc="5" dirty="0">
                <a:latin typeface="Calibri"/>
                <a:cs typeface="Calibri"/>
              </a:rPr>
              <a:t>v</a:t>
            </a:r>
            <a:r>
              <a:rPr sz="3200" spc="-5" dirty="0">
                <a:latin typeface="Calibri"/>
                <a:cs typeface="Calibri"/>
              </a:rPr>
              <a:t>idu</a:t>
            </a:r>
            <a:r>
              <a:rPr sz="3200" dirty="0">
                <a:latin typeface="Calibri"/>
                <a:cs typeface="Calibri"/>
              </a:rPr>
              <a:t>al</a:t>
            </a:r>
            <a:r>
              <a:rPr sz="3200" spc="50" dirty="0">
                <a:latin typeface="Calibri"/>
                <a:cs typeface="Calibri"/>
              </a:rPr>
              <a:t> </a:t>
            </a:r>
            <a:r>
              <a:rPr sz="3200" spc="-5" dirty="0">
                <a:latin typeface="Calibri"/>
                <a:cs typeface="Calibri"/>
              </a:rPr>
              <a:t>n</a:t>
            </a:r>
            <a:r>
              <a:rPr sz="3200" spc="-15" dirty="0">
                <a:latin typeface="Calibri"/>
                <a:cs typeface="Calibri"/>
              </a:rPr>
              <a:t>e</a:t>
            </a:r>
            <a:r>
              <a:rPr sz="3200" spc="-10" dirty="0">
                <a:latin typeface="Calibri"/>
                <a:cs typeface="Calibri"/>
              </a:rPr>
              <a:t>t</a:t>
            </a:r>
            <a:r>
              <a:rPr sz="3200" spc="-25" dirty="0">
                <a:latin typeface="Calibri"/>
                <a:cs typeface="Calibri"/>
              </a:rPr>
              <a:t>w</a:t>
            </a:r>
            <a:r>
              <a:rPr sz="3200" dirty="0">
                <a:latin typeface="Calibri"/>
                <a:cs typeface="Calibri"/>
              </a:rPr>
              <a:t>o</a:t>
            </a:r>
            <a:r>
              <a:rPr sz="3200" spc="-5" dirty="0">
                <a:latin typeface="Calibri"/>
                <a:cs typeface="Calibri"/>
              </a:rPr>
              <a:t>r</a:t>
            </a:r>
            <a:r>
              <a:rPr sz="3200" spc="-30" dirty="0">
                <a:latin typeface="Calibri"/>
                <a:cs typeface="Calibri"/>
              </a:rPr>
              <a:t>k</a:t>
            </a:r>
            <a:r>
              <a:rPr sz="3200" dirty="0">
                <a:latin typeface="Calibri"/>
                <a:cs typeface="Calibri"/>
              </a:rPr>
              <a:t>s</a:t>
            </a:r>
            <a:r>
              <a:rPr sz="3200" spc="-35" dirty="0">
                <a:latin typeface="Calibri"/>
                <a:cs typeface="Calibri"/>
              </a:rPr>
              <a:t> </a:t>
            </a:r>
            <a:r>
              <a:rPr sz="3200" spc="-10" dirty="0">
                <a:latin typeface="Calibri"/>
                <a:cs typeface="Calibri"/>
              </a:rPr>
              <a:t>t</a:t>
            </a:r>
            <a:r>
              <a:rPr sz="3200" spc="-5" dirty="0">
                <a:latin typeface="Calibri"/>
                <a:cs typeface="Calibri"/>
              </a:rPr>
              <a:t>h</a:t>
            </a:r>
            <a:r>
              <a:rPr sz="3200" spc="-25" dirty="0">
                <a:latin typeface="Calibri"/>
                <a:cs typeface="Calibri"/>
              </a:rPr>
              <a:t>a</a:t>
            </a:r>
            <a:r>
              <a:rPr sz="3200" dirty="0">
                <a:latin typeface="Calibri"/>
                <a:cs typeface="Calibri"/>
              </a:rPr>
              <a:t>t</a:t>
            </a:r>
            <a:r>
              <a:rPr sz="3200" spc="15" dirty="0">
                <a:latin typeface="Calibri"/>
                <a:cs typeface="Calibri"/>
              </a:rPr>
              <a:t> </a:t>
            </a:r>
            <a:r>
              <a:rPr sz="3200" spc="-25" dirty="0">
                <a:latin typeface="Calibri"/>
                <a:cs typeface="Calibri"/>
              </a:rPr>
              <a:t>c</a:t>
            </a:r>
            <a:r>
              <a:rPr sz="3200" dirty="0">
                <a:latin typeface="Calibri"/>
                <a:cs typeface="Calibri"/>
              </a:rPr>
              <a:t>an </a:t>
            </a:r>
            <a:r>
              <a:rPr sz="3200" spc="-5" dirty="0">
                <a:latin typeface="Calibri"/>
                <a:cs typeface="Calibri"/>
              </a:rPr>
              <a:t>h</a:t>
            </a:r>
            <a:r>
              <a:rPr sz="3200" dirty="0">
                <a:latin typeface="Calibri"/>
                <a:cs typeface="Calibri"/>
              </a:rPr>
              <a:t>e</a:t>
            </a:r>
            <a:r>
              <a:rPr sz="3200" spc="-10" dirty="0">
                <a:latin typeface="Calibri"/>
                <a:cs typeface="Calibri"/>
              </a:rPr>
              <a:t>l</a:t>
            </a:r>
            <a:r>
              <a:rPr sz="3200" dirty="0">
                <a:latin typeface="Calibri"/>
                <a:cs typeface="Calibri"/>
              </a:rPr>
              <a:t>p </a:t>
            </a:r>
            <a:r>
              <a:rPr sz="3200" spc="-10" dirty="0">
                <a:latin typeface="Calibri"/>
                <a:cs typeface="Calibri"/>
              </a:rPr>
              <a:t>t</a:t>
            </a:r>
            <a:r>
              <a:rPr sz="3200" spc="-5" dirty="0">
                <a:latin typeface="Calibri"/>
                <a:cs typeface="Calibri"/>
              </a:rPr>
              <a:t>h</a:t>
            </a:r>
            <a:r>
              <a:rPr sz="3200" dirty="0">
                <a:latin typeface="Calibri"/>
                <a:cs typeface="Calibri"/>
              </a:rPr>
              <a:t>e</a:t>
            </a:r>
            <a:r>
              <a:rPr sz="3200" spc="5" dirty="0">
                <a:latin typeface="Calibri"/>
                <a:cs typeface="Calibri"/>
              </a:rPr>
              <a:t> </a:t>
            </a:r>
            <a:r>
              <a:rPr sz="3200" dirty="0">
                <a:latin typeface="Calibri"/>
                <a:cs typeface="Calibri"/>
              </a:rPr>
              <a:t>g</a:t>
            </a:r>
            <a:r>
              <a:rPr sz="3200" spc="-50" dirty="0">
                <a:latin typeface="Calibri"/>
                <a:cs typeface="Calibri"/>
              </a:rPr>
              <a:t>r</a:t>
            </a:r>
            <a:r>
              <a:rPr sz="3200" dirty="0">
                <a:latin typeface="Calibri"/>
                <a:cs typeface="Calibri"/>
              </a:rPr>
              <a:t>o</a:t>
            </a:r>
            <a:r>
              <a:rPr sz="3200" spc="-10" dirty="0">
                <a:latin typeface="Calibri"/>
                <a:cs typeface="Calibri"/>
              </a:rPr>
              <a:t>u</a:t>
            </a:r>
            <a:r>
              <a:rPr sz="3200" dirty="0">
                <a:latin typeface="Calibri"/>
                <a:cs typeface="Calibri"/>
              </a:rPr>
              <a:t>p </a:t>
            </a:r>
            <a:r>
              <a:rPr sz="3200" spc="-5" dirty="0">
                <a:latin typeface="Calibri"/>
                <a:cs typeface="Calibri"/>
              </a:rPr>
              <a:t>l</a:t>
            </a:r>
            <a:r>
              <a:rPr sz="3200" dirty="0">
                <a:latin typeface="Calibri"/>
                <a:cs typeface="Calibri"/>
              </a:rPr>
              <a:t>ea</a:t>
            </a:r>
            <a:r>
              <a:rPr sz="3200" spc="-5" dirty="0">
                <a:latin typeface="Calibri"/>
                <a:cs typeface="Calibri"/>
              </a:rPr>
              <a:t>r</a:t>
            </a:r>
            <a:r>
              <a:rPr sz="3200" dirty="0">
                <a:latin typeface="Calibri"/>
                <a:cs typeface="Calibri"/>
              </a:rPr>
              <a:t>n or</a:t>
            </a:r>
            <a:r>
              <a:rPr sz="3200" spc="-20" dirty="0">
                <a:latin typeface="Calibri"/>
                <a:cs typeface="Calibri"/>
              </a:rPr>
              <a:t> </a:t>
            </a:r>
            <a:r>
              <a:rPr sz="3200" spc="-5" dirty="0">
                <a:latin typeface="Calibri"/>
                <a:cs typeface="Calibri"/>
              </a:rPr>
              <a:t>p</a:t>
            </a:r>
            <a:r>
              <a:rPr sz="3200" spc="-65" dirty="0">
                <a:latin typeface="Calibri"/>
                <a:cs typeface="Calibri"/>
              </a:rPr>
              <a:t>r</a:t>
            </a:r>
            <a:r>
              <a:rPr sz="3200" dirty="0">
                <a:latin typeface="Calibri"/>
                <a:cs typeface="Calibri"/>
              </a:rPr>
              <a:t>ac</a:t>
            </a:r>
            <a:r>
              <a:rPr sz="3200" spc="-5" dirty="0">
                <a:latin typeface="Calibri"/>
                <a:cs typeface="Calibri"/>
              </a:rPr>
              <a:t>ti</a:t>
            </a:r>
            <a:r>
              <a:rPr sz="3200" dirty="0">
                <a:latin typeface="Calibri"/>
                <a:cs typeface="Calibri"/>
              </a:rPr>
              <a:t>ce?</a:t>
            </a:r>
          </a:p>
          <a:p>
            <a:pPr marL="355600" marR="40640" indent="-342900">
              <a:lnSpc>
                <a:spcPct val="100000"/>
              </a:lnSpc>
              <a:spcBef>
                <a:spcPts val="770"/>
              </a:spcBef>
              <a:buFont typeface="Arial"/>
              <a:buChar char="•"/>
              <a:tabLst>
                <a:tab pos="355600" algn="l"/>
              </a:tabLst>
            </a:pPr>
            <a:r>
              <a:rPr sz="3200" spc="-5" dirty="0">
                <a:latin typeface="Calibri"/>
                <a:cs typeface="Calibri"/>
              </a:rPr>
              <a:t>H</a:t>
            </a:r>
            <a:r>
              <a:rPr sz="3200" spc="-10" dirty="0">
                <a:latin typeface="Calibri"/>
                <a:cs typeface="Calibri"/>
              </a:rPr>
              <a:t>o</a:t>
            </a:r>
            <a:r>
              <a:rPr sz="3200" dirty="0">
                <a:latin typeface="Calibri"/>
                <a:cs typeface="Calibri"/>
              </a:rPr>
              <a:t>w</a:t>
            </a:r>
            <a:r>
              <a:rPr sz="3200" spc="-5" dirty="0">
                <a:latin typeface="Calibri"/>
                <a:cs typeface="Calibri"/>
              </a:rPr>
              <a:t> </a:t>
            </a:r>
            <a:r>
              <a:rPr sz="3200" dirty="0">
                <a:latin typeface="Calibri"/>
                <a:cs typeface="Calibri"/>
              </a:rPr>
              <a:t>w</a:t>
            </a:r>
            <a:r>
              <a:rPr sz="3200" spc="-10" dirty="0">
                <a:latin typeface="Calibri"/>
                <a:cs typeface="Calibri"/>
              </a:rPr>
              <a:t>il</a:t>
            </a:r>
            <a:r>
              <a:rPr sz="3200" dirty="0">
                <a:latin typeface="Calibri"/>
                <a:cs typeface="Calibri"/>
              </a:rPr>
              <a:t>l</a:t>
            </a:r>
            <a:r>
              <a:rPr sz="3200" spc="15" dirty="0">
                <a:latin typeface="Calibri"/>
                <a:cs typeface="Calibri"/>
              </a:rPr>
              <a:t> </a:t>
            </a:r>
            <a:r>
              <a:rPr sz="3200" spc="-35" dirty="0">
                <a:latin typeface="Calibri"/>
                <a:cs typeface="Calibri"/>
              </a:rPr>
              <a:t>y</a:t>
            </a:r>
            <a:r>
              <a:rPr sz="3200" dirty="0">
                <a:latin typeface="Calibri"/>
                <a:cs typeface="Calibri"/>
              </a:rPr>
              <a:t>ou</a:t>
            </a:r>
            <a:r>
              <a:rPr sz="3200" spc="-10" dirty="0">
                <a:latin typeface="Calibri"/>
                <a:cs typeface="Calibri"/>
              </a:rPr>
              <a:t> </a:t>
            </a:r>
            <a:r>
              <a:rPr sz="3200" spc="-25" dirty="0">
                <a:latin typeface="Calibri"/>
                <a:cs typeface="Calibri"/>
              </a:rPr>
              <a:t>w</a:t>
            </a:r>
            <a:r>
              <a:rPr sz="3200" dirty="0">
                <a:latin typeface="Calibri"/>
                <a:cs typeface="Calibri"/>
              </a:rPr>
              <a:t>o</a:t>
            </a:r>
            <a:r>
              <a:rPr sz="3200" spc="-5" dirty="0">
                <a:latin typeface="Calibri"/>
                <a:cs typeface="Calibri"/>
              </a:rPr>
              <a:t>r</a:t>
            </a:r>
            <a:r>
              <a:rPr sz="3200" dirty="0">
                <a:latin typeface="Calibri"/>
                <a:cs typeface="Calibri"/>
              </a:rPr>
              <a:t>k</a:t>
            </a:r>
            <a:r>
              <a:rPr sz="3200" spc="-20" dirty="0">
                <a:latin typeface="Calibri"/>
                <a:cs typeface="Calibri"/>
              </a:rPr>
              <a:t> </a:t>
            </a:r>
            <a:r>
              <a:rPr sz="3200" spc="-45" dirty="0">
                <a:latin typeface="Calibri"/>
                <a:cs typeface="Calibri"/>
              </a:rPr>
              <a:t>t</a:t>
            </a:r>
            <a:r>
              <a:rPr sz="3200" dirty="0">
                <a:latin typeface="Calibri"/>
                <a:cs typeface="Calibri"/>
              </a:rPr>
              <a:t>o</a:t>
            </a:r>
            <a:r>
              <a:rPr sz="3200" spc="-25" dirty="0">
                <a:latin typeface="Calibri"/>
                <a:cs typeface="Calibri"/>
              </a:rPr>
              <a:t>g</a:t>
            </a:r>
            <a:r>
              <a:rPr sz="3200" spc="-15" dirty="0">
                <a:latin typeface="Calibri"/>
                <a:cs typeface="Calibri"/>
              </a:rPr>
              <a:t>e</a:t>
            </a:r>
            <a:r>
              <a:rPr sz="3200" spc="-10" dirty="0">
                <a:latin typeface="Calibri"/>
                <a:cs typeface="Calibri"/>
              </a:rPr>
              <a:t>t</a:t>
            </a:r>
            <a:r>
              <a:rPr sz="3200" spc="-5" dirty="0">
                <a:latin typeface="Calibri"/>
                <a:cs typeface="Calibri"/>
              </a:rPr>
              <a:t>h</a:t>
            </a:r>
            <a:r>
              <a:rPr sz="3200" dirty="0">
                <a:latin typeface="Calibri"/>
                <a:cs typeface="Calibri"/>
              </a:rPr>
              <a:t>er</a:t>
            </a:r>
            <a:r>
              <a:rPr sz="3200" spc="-5" dirty="0">
                <a:latin typeface="Calibri"/>
                <a:cs typeface="Calibri"/>
              </a:rPr>
              <a:t> </a:t>
            </a:r>
            <a:r>
              <a:rPr sz="3200" spc="-45" dirty="0">
                <a:latin typeface="Calibri"/>
                <a:cs typeface="Calibri"/>
              </a:rPr>
              <a:t>t</a:t>
            </a:r>
            <a:r>
              <a:rPr sz="3200" dirty="0">
                <a:latin typeface="Calibri"/>
                <a:cs typeface="Calibri"/>
              </a:rPr>
              <a:t>o</a:t>
            </a:r>
            <a:r>
              <a:rPr sz="3200" spc="10" dirty="0">
                <a:latin typeface="Calibri"/>
                <a:cs typeface="Calibri"/>
              </a:rPr>
              <a:t> </a:t>
            </a:r>
            <a:r>
              <a:rPr sz="3200" spc="-5" dirty="0">
                <a:latin typeface="Calibri"/>
                <a:cs typeface="Calibri"/>
              </a:rPr>
              <a:t>imp</a:t>
            </a:r>
            <a:r>
              <a:rPr sz="3200" spc="-50" dirty="0">
                <a:latin typeface="Calibri"/>
                <a:cs typeface="Calibri"/>
              </a:rPr>
              <a:t>r</a:t>
            </a:r>
            <a:r>
              <a:rPr sz="3200" spc="-10" dirty="0">
                <a:latin typeface="Calibri"/>
                <a:cs typeface="Calibri"/>
              </a:rPr>
              <a:t>o</a:t>
            </a:r>
            <a:r>
              <a:rPr sz="3200" spc="-35" dirty="0">
                <a:latin typeface="Calibri"/>
                <a:cs typeface="Calibri"/>
              </a:rPr>
              <a:t>v</a:t>
            </a:r>
            <a:r>
              <a:rPr sz="3200" dirty="0">
                <a:latin typeface="Calibri"/>
                <a:cs typeface="Calibri"/>
              </a:rPr>
              <a:t>e</a:t>
            </a:r>
            <a:r>
              <a:rPr sz="3200" spc="-5" dirty="0">
                <a:latin typeface="Calibri"/>
                <a:cs typeface="Calibri"/>
              </a:rPr>
              <a:t> </a:t>
            </a:r>
            <a:r>
              <a:rPr sz="3200" spc="-35" dirty="0">
                <a:latin typeface="Calibri"/>
                <a:cs typeface="Calibri"/>
              </a:rPr>
              <a:t>y</a:t>
            </a:r>
            <a:r>
              <a:rPr sz="3200" dirty="0">
                <a:latin typeface="Calibri"/>
                <a:cs typeface="Calibri"/>
              </a:rPr>
              <a:t>o</a:t>
            </a:r>
            <a:r>
              <a:rPr sz="3200" spc="-10" dirty="0">
                <a:latin typeface="Calibri"/>
                <a:cs typeface="Calibri"/>
              </a:rPr>
              <a:t>ur s</a:t>
            </a:r>
            <a:r>
              <a:rPr sz="3200" spc="-5" dirty="0">
                <a:latin typeface="Calibri"/>
                <a:cs typeface="Calibri"/>
              </a:rPr>
              <a:t>kill</a:t>
            </a:r>
            <a:r>
              <a:rPr sz="3200" dirty="0">
                <a:latin typeface="Calibri"/>
                <a:cs typeface="Calibri"/>
              </a:rPr>
              <a:t>s</a:t>
            </a:r>
            <a:r>
              <a:rPr sz="3200" spc="15" dirty="0">
                <a:latin typeface="Calibri"/>
                <a:cs typeface="Calibri"/>
              </a:rPr>
              <a:t> </a:t>
            </a:r>
            <a:r>
              <a:rPr sz="3200" spc="-10" dirty="0">
                <a:latin typeface="Calibri"/>
                <a:cs typeface="Calibri"/>
              </a:rPr>
              <a:t>o</a:t>
            </a:r>
            <a:r>
              <a:rPr sz="3200" spc="-35" dirty="0">
                <a:latin typeface="Calibri"/>
                <a:cs typeface="Calibri"/>
              </a:rPr>
              <a:t>v</a:t>
            </a:r>
            <a:r>
              <a:rPr sz="3200" dirty="0">
                <a:latin typeface="Calibri"/>
                <a:cs typeface="Calibri"/>
              </a:rPr>
              <a:t>er</a:t>
            </a:r>
            <a:r>
              <a:rPr sz="3200" spc="-20" dirty="0">
                <a:latin typeface="Calibri"/>
                <a:cs typeface="Calibri"/>
              </a:rPr>
              <a:t> </a:t>
            </a:r>
            <a:r>
              <a:rPr sz="3200" spc="-10" dirty="0">
                <a:latin typeface="Calibri"/>
                <a:cs typeface="Calibri"/>
              </a:rPr>
              <a:t>t</a:t>
            </a:r>
            <a:r>
              <a:rPr sz="3200" spc="-5" dirty="0">
                <a:latin typeface="Calibri"/>
                <a:cs typeface="Calibri"/>
              </a:rPr>
              <a:t>h</a:t>
            </a:r>
            <a:r>
              <a:rPr sz="3200" dirty="0">
                <a:latin typeface="Calibri"/>
                <a:cs typeface="Calibri"/>
              </a:rPr>
              <a:t>e</a:t>
            </a:r>
            <a:r>
              <a:rPr sz="3200" spc="10" dirty="0">
                <a:latin typeface="Calibri"/>
                <a:cs typeface="Calibri"/>
              </a:rPr>
              <a:t> </a:t>
            </a:r>
            <a:r>
              <a:rPr sz="3200" spc="-5" dirty="0">
                <a:latin typeface="Calibri"/>
                <a:cs typeface="Calibri"/>
              </a:rPr>
              <a:t>n</a:t>
            </a:r>
            <a:r>
              <a:rPr sz="3200" spc="-50" dirty="0">
                <a:latin typeface="Calibri"/>
                <a:cs typeface="Calibri"/>
              </a:rPr>
              <a:t>e</a:t>
            </a:r>
            <a:r>
              <a:rPr sz="3200" spc="15" dirty="0">
                <a:latin typeface="Calibri"/>
                <a:cs typeface="Calibri"/>
              </a:rPr>
              <a:t>x</a:t>
            </a:r>
            <a:r>
              <a:rPr sz="3200" dirty="0">
                <a:latin typeface="Calibri"/>
                <a:cs typeface="Calibri"/>
              </a:rPr>
              <a:t>t</a:t>
            </a:r>
            <a:r>
              <a:rPr sz="3200" spc="-10" dirty="0">
                <a:latin typeface="Calibri"/>
                <a:cs typeface="Calibri"/>
              </a:rPr>
              <a:t> </a:t>
            </a:r>
            <a:r>
              <a:rPr sz="3200" spc="-35" dirty="0">
                <a:latin typeface="Calibri"/>
                <a:cs typeface="Calibri"/>
              </a:rPr>
              <a:t>y</a:t>
            </a:r>
            <a:r>
              <a:rPr sz="3200" dirty="0">
                <a:latin typeface="Calibri"/>
                <a:cs typeface="Calibri"/>
              </a:rPr>
              <a:t>ea</a:t>
            </a:r>
            <a:r>
              <a:rPr sz="3200" spc="-5" dirty="0">
                <a:latin typeface="Calibri"/>
                <a:cs typeface="Calibri"/>
              </a:rPr>
              <a:t>r?</a:t>
            </a:r>
            <a:endParaRPr sz="3200" dirty="0">
              <a:latin typeface="Calibri"/>
              <a:cs typeface="Calibri"/>
            </a:endParaRPr>
          </a:p>
          <a:p>
            <a:pPr marL="355600" marR="12700" indent="-342900">
              <a:lnSpc>
                <a:spcPct val="100000"/>
              </a:lnSpc>
              <a:spcBef>
                <a:spcPts val="770"/>
              </a:spcBef>
              <a:buFont typeface="Arial"/>
              <a:buChar char="•"/>
              <a:tabLst>
                <a:tab pos="355600" algn="l"/>
              </a:tabLst>
            </a:pPr>
            <a:r>
              <a:rPr sz="3200" spc="-5" dirty="0">
                <a:latin typeface="Calibri"/>
                <a:cs typeface="Calibri"/>
              </a:rPr>
              <a:t>H</a:t>
            </a:r>
            <a:r>
              <a:rPr sz="3200" spc="-10" dirty="0">
                <a:latin typeface="Calibri"/>
                <a:cs typeface="Calibri"/>
              </a:rPr>
              <a:t>o</a:t>
            </a:r>
            <a:r>
              <a:rPr sz="3200" dirty="0">
                <a:latin typeface="Calibri"/>
                <a:cs typeface="Calibri"/>
              </a:rPr>
              <a:t>w</a:t>
            </a:r>
            <a:r>
              <a:rPr sz="3200" spc="-5" dirty="0">
                <a:latin typeface="Calibri"/>
                <a:cs typeface="Calibri"/>
              </a:rPr>
              <a:t> </a:t>
            </a:r>
            <a:r>
              <a:rPr sz="3200" dirty="0">
                <a:latin typeface="Calibri"/>
                <a:cs typeface="Calibri"/>
              </a:rPr>
              <a:t>w</a:t>
            </a:r>
            <a:r>
              <a:rPr sz="3200" spc="-10" dirty="0">
                <a:latin typeface="Calibri"/>
                <a:cs typeface="Calibri"/>
              </a:rPr>
              <a:t>il</a:t>
            </a:r>
            <a:r>
              <a:rPr sz="3200" dirty="0">
                <a:latin typeface="Calibri"/>
                <a:cs typeface="Calibri"/>
              </a:rPr>
              <a:t>l</a:t>
            </a:r>
            <a:r>
              <a:rPr sz="3200" spc="15" dirty="0">
                <a:latin typeface="Calibri"/>
                <a:cs typeface="Calibri"/>
              </a:rPr>
              <a:t> </a:t>
            </a:r>
            <a:r>
              <a:rPr sz="3200" spc="-35" dirty="0">
                <a:latin typeface="Calibri"/>
                <a:cs typeface="Calibri"/>
              </a:rPr>
              <a:t>y</a:t>
            </a:r>
            <a:r>
              <a:rPr sz="3200" dirty="0">
                <a:latin typeface="Calibri"/>
                <a:cs typeface="Calibri"/>
              </a:rPr>
              <a:t>ou</a:t>
            </a:r>
            <a:r>
              <a:rPr sz="3200" spc="-10" dirty="0">
                <a:latin typeface="Calibri"/>
                <a:cs typeface="Calibri"/>
              </a:rPr>
              <a:t> s</a:t>
            </a:r>
            <a:r>
              <a:rPr sz="3200" spc="-5" dirty="0">
                <a:latin typeface="Calibri"/>
                <a:cs typeface="Calibri"/>
              </a:rPr>
              <a:t>h</a:t>
            </a:r>
            <a:r>
              <a:rPr sz="3200" dirty="0">
                <a:latin typeface="Calibri"/>
                <a:cs typeface="Calibri"/>
              </a:rPr>
              <a:t>a</a:t>
            </a:r>
            <a:r>
              <a:rPr sz="3200" spc="-40" dirty="0">
                <a:latin typeface="Calibri"/>
                <a:cs typeface="Calibri"/>
              </a:rPr>
              <a:t>r</a:t>
            </a:r>
            <a:r>
              <a:rPr sz="3200" dirty="0">
                <a:latin typeface="Calibri"/>
                <a:cs typeface="Calibri"/>
              </a:rPr>
              <a:t>e</a:t>
            </a:r>
            <a:r>
              <a:rPr sz="3200" spc="-5" dirty="0">
                <a:latin typeface="Calibri"/>
                <a:cs typeface="Calibri"/>
              </a:rPr>
              <a:t> </a:t>
            </a:r>
            <a:r>
              <a:rPr sz="3200" spc="-35" dirty="0">
                <a:latin typeface="Calibri"/>
                <a:cs typeface="Calibri"/>
              </a:rPr>
              <a:t>y</a:t>
            </a:r>
            <a:r>
              <a:rPr sz="3200" dirty="0">
                <a:latin typeface="Calibri"/>
                <a:cs typeface="Calibri"/>
              </a:rPr>
              <a:t>o</a:t>
            </a:r>
            <a:r>
              <a:rPr sz="3200" spc="-10" dirty="0">
                <a:latin typeface="Calibri"/>
                <a:cs typeface="Calibri"/>
              </a:rPr>
              <a:t>u</a:t>
            </a:r>
            <a:r>
              <a:rPr sz="3200" dirty="0">
                <a:latin typeface="Calibri"/>
                <a:cs typeface="Calibri"/>
              </a:rPr>
              <a:t>r</a:t>
            </a:r>
            <a:r>
              <a:rPr sz="3200" spc="-5" dirty="0">
                <a:latin typeface="Calibri"/>
                <a:cs typeface="Calibri"/>
              </a:rPr>
              <a:t> kn</a:t>
            </a:r>
            <a:r>
              <a:rPr sz="3200" spc="-10" dirty="0">
                <a:latin typeface="Calibri"/>
                <a:cs typeface="Calibri"/>
              </a:rPr>
              <a:t>o</a:t>
            </a:r>
            <a:r>
              <a:rPr sz="3200" dirty="0">
                <a:latin typeface="Calibri"/>
                <a:cs typeface="Calibri"/>
              </a:rPr>
              <a:t>w</a:t>
            </a:r>
            <a:r>
              <a:rPr sz="3200" spc="-5" dirty="0">
                <a:latin typeface="Calibri"/>
                <a:cs typeface="Calibri"/>
              </a:rPr>
              <a:t>l</a:t>
            </a:r>
            <a:r>
              <a:rPr sz="3200" dirty="0">
                <a:latin typeface="Calibri"/>
                <a:cs typeface="Calibri"/>
              </a:rPr>
              <a:t>e</a:t>
            </a:r>
            <a:r>
              <a:rPr sz="3200" spc="-5" dirty="0">
                <a:latin typeface="Calibri"/>
                <a:cs typeface="Calibri"/>
              </a:rPr>
              <a:t>d</a:t>
            </a:r>
            <a:r>
              <a:rPr sz="3200" spc="-25" dirty="0">
                <a:latin typeface="Calibri"/>
                <a:cs typeface="Calibri"/>
              </a:rPr>
              <a:t>g</a:t>
            </a:r>
            <a:r>
              <a:rPr sz="3200" dirty="0">
                <a:latin typeface="Calibri"/>
                <a:cs typeface="Calibri"/>
              </a:rPr>
              <a:t>e</a:t>
            </a:r>
            <a:r>
              <a:rPr sz="3200" spc="-5" dirty="0">
                <a:latin typeface="Calibri"/>
                <a:cs typeface="Calibri"/>
              </a:rPr>
              <a:t> </a:t>
            </a:r>
            <a:r>
              <a:rPr sz="3200" dirty="0">
                <a:latin typeface="Calibri"/>
                <a:cs typeface="Calibri"/>
              </a:rPr>
              <a:t>w</a:t>
            </a:r>
            <a:r>
              <a:rPr sz="3200" spc="-5" dirty="0">
                <a:latin typeface="Calibri"/>
                <a:cs typeface="Calibri"/>
              </a:rPr>
              <a:t>i</a:t>
            </a:r>
            <a:r>
              <a:rPr sz="3200" spc="-10" dirty="0">
                <a:latin typeface="Calibri"/>
                <a:cs typeface="Calibri"/>
              </a:rPr>
              <a:t>t</a:t>
            </a:r>
            <a:r>
              <a:rPr sz="3200" dirty="0">
                <a:latin typeface="Calibri"/>
                <a:cs typeface="Calibri"/>
              </a:rPr>
              <a:t>h </a:t>
            </a:r>
            <a:r>
              <a:rPr sz="3200" spc="-10" dirty="0">
                <a:latin typeface="Calibri"/>
                <a:cs typeface="Calibri"/>
              </a:rPr>
              <a:t>t</a:t>
            </a:r>
            <a:r>
              <a:rPr sz="3200" spc="-5" dirty="0">
                <a:latin typeface="Calibri"/>
                <a:cs typeface="Calibri"/>
              </a:rPr>
              <a:t>he </a:t>
            </a:r>
            <a:r>
              <a:rPr sz="3200" dirty="0">
                <a:latin typeface="Calibri"/>
                <a:cs typeface="Calibri"/>
              </a:rPr>
              <a:t>w</a:t>
            </a:r>
            <a:r>
              <a:rPr sz="3200" spc="-5" dirty="0">
                <a:latin typeface="Calibri"/>
                <a:cs typeface="Calibri"/>
              </a:rPr>
              <a:t>id</a:t>
            </a:r>
            <a:r>
              <a:rPr sz="3200" dirty="0">
                <a:latin typeface="Calibri"/>
                <a:cs typeface="Calibri"/>
              </a:rPr>
              <a:t>er</a:t>
            </a:r>
            <a:r>
              <a:rPr sz="3200" spc="-5" dirty="0">
                <a:latin typeface="Calibri"/>
                <a:cs typeface="Calibri"/>
              </a:rPr>
              <a:t> </a:t>
            </a:r>
            <a:r>
              <a:rPr sz="3200" dirty="0">
                <a:latin typeface="Calibri"/>
                <a:cs typeface="Calibri"/>
              </a:rPr>
              <a:t>g</a:t>
            </a:r>
            <a:r>
              <a:rPr sz="3200" spc="-50" dirty="0">
                <a:latin typeface="Calibri"/>
                <a:cs typeface="Calibri"/>
              </a:rPr>
              <a:t>r</a:t>
            </a:r>
            <a:r>
              <a:rPr sz="3200" dirty="0">
                <a:latin typeface="Calibri"/>
                <a:cs typeface="Calibri"/>
              </a:rPr>
              <a:t>o</a:t>
            </a:r>
            <a:r>
              <a:rPr sz="3200" spc="-5" dirty="0">
                <a:latin typeface="Calibri"/>
                <a:cs typeface="Calibri"/>
              </a:rPr>
              <a:t>up?</a:t>
            </a:r>
            <a:endParaRPr sz="3200" dirty="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33350"/>
            <a:ext cx="8991600" cy="553998"/>
          </a:xfrm>
          <a:prstGeom prst="rect">
            <a:avLst/>
          </a:prstGeom>
        </p:spPr>
        <p:txBody>
          <a:bodyPr vert="horz" wrap="square" lIns="0" tIns="0" rIns="0" bIns="0" rtlCol="0">
            <a:spAutoFit/>
          </a:bodyPr>
          <a:lstStyle/>
          <a:p>
            <a:pPr marL="1736089" marR="5080" indent="-922655">
              <a:lnSpc>
                <a:spcPct val="100000"/>
              </a:lnSpc>
            </a:pPr>
            <a:r>
              <a:rPr sz="3600" spc="-5" dirty="0"/>
              <a:t>Co</a:t>
            </a:r>
            <a:r>
              <a:rPr sz="3600" spc="5" dirty="0"/>
              <a:t>mm</a:t>
            </a:r>
            <a:r>
              <a:rPr sz="3600" dirty="0"/>
              <a:t>un</a:t>
            </a:r>
            <a:r>
              <a:rPr sz="3600" spc="-5" dirty="0"/>
              <a:t>i</a:t>
            </a:r>
            <a:r>
              <a:rPr sz="3600" spc="-25" dirty="0"/>
              <a:t>t</a:t>
            </a:r>
            <a:r>
              <a:rPr sz="3600" dirty="0"/>
              <a:t>y</a:t>
            </a:r>
            <a:r>
              <a:rPr sz="3600" spc="-35" dirty="0"/>
              <a:t> </a:t>
            </a:r>
            <a:r>
              <a:rPr sz="3600" spc="-5" dirty="0"/>
              <a:t>o</a:t>
            </a:r>
            <a:r>
              <a:rPr sz="3600" dirty="0"/>
              <a:t>f p</a:t>
            </a:r>
            <a:r>
              <a:rPr sz="3600" spc="-105" dirty="0"/>
              <a:t>r</a:t>
            </a:r>
            <a:r>
              <a:rPr sz="3600" spc="-5" dirty="0"/>
              <a:t>a</a:t>
            </a:r>
            <a:r>
              <a:rPr sz="3600" spc="5" dirty="0"/>
              <a:t>c</a:t>
            </a:r>
            <a:r>
              <a:rPr sz="3600" spc="-20" dirty="0"/>
              <a:t>ti</a:t>
            </a:r>
            <a:r>
              <a:rPr sz="3600" spc="5" dirty="0"/>
              <a:t>c</a:t>
            </a:r>
            <a:r>
              <a:rPr sz="3600" dirty="0"/>
              <a:t>e</a:t>
            </a:r>
            <a:r>
              <a:rPr sz="3600" spc="-25" dirty="0"/>
              <a:t> </a:t>
            </a:r>
            <a:r>
              <a:rPr sz="3600" dirty="0"/>
              <a:t>– </a:t>
            </a:r>
            <a:r>
              <a:rPr sz="3600" spc="-20" dirty="0"/>
              <a:t>c</a:t>
            </a:r>
            <a:r>
              <a:rPr sz="3600" spc="-5" dirty="0"/>
              <a:t>o</a:t>
            </a:r>
            <a:r>
              <a:rPr sz="3600" spc="5" dirty="0"/>
              <a:t>mm</a:t>
            </a:r>
            <a:r>
              <a:rPr sz="3600" dirty="0"/>
              <a:t>un</a:t>
            </a:r>
            <a:r>
              <a:rPr sz="3600" spc="-15" dirty="0"/>
              <a:t>i</a:t>
            </a:r>
            <a:r>
              <a:rPr sz="3600" spc="-35" dirty="0"/>
              <a:t>c</a:t>
            </a:r>
            <a:r>
              <a:rPr sz="3600" spc="-40" dirty="0"/>
              <a:t>a</a:t>
            </a:r>
            <a:r>
              <a:rPr sz="3600" spc="-20" dirty="0"/>
              <a:t>ti</a:t>
            </a:r>
            <a:r>
              <a:rPr sz="3600" spc="-5" dirty="0"/>
              <a:t>o</a:t>
            </a:r>
            <a:r>
              <a:rPr sz="3600" dirty="0"/>
              <a:t>ns</a:t>
            </a:r>
          </a:p>
        </p:txBody>
      </p:sp>
      <p:sp>
        <p:nvSpPr>
          <p:cNvPr id="3" name="object 3"/>
          <p:cNvSpPr txBox="1"/>
          <p:nvPr/>
        </p:nvSpPr>
        <p:spPr>
          <a:xfrm>
            <a:off x="533400" y="895350"/>
            <a:ext cx="7753984" cy="3549690"/>
          </a:xfrm>
          <a:prstGeom prst="rect">
            <a:avLst/>
          </a:prstGeom>
        </p:spPr>
        <p:txBody>
          <a:bodyPr vert="horz" wrap="square" lIns="0" tIns="0" rIns="0" bIns="0" rtlCol="0">
            <a:spAutoFit/>
          </a:bodyPr>
          <a:lstStyle/>
          <a:p>
            <a:pPr marL="355600" marR="57785" indent="-342900">
              <a:lnSpc>
                <a:spcPct val="100000"/>
              </a:lnSpc>
              <a:buFont typeface="Arial"/>
              <a:buChar char="•"/>
              <a:tabLst>
                <a:tab pos="355600" algn="l"/>
              </a:tabLst>
            </a:pPr>
            <a:r>
              <a:rPr sz="3200" spc="-5" dirty="0">
                <a:latin typeface="Calibri"/>
                <a:cs typeface="Calibri"/>
              </a:rPr>
              <a:t>M</a:t>
            </a:r>
            <a:r>
              <a:rPr sz="3200" dirty="0">
                <a:latin typeface="Calibri"/>
                <a:cs typeface="Calibri"/>
              </a:rPr>
              <a:t>e</a:t>
            </a:r>
            <a:r>
              <a:rPr sz="3200" spc="-15" dirty="0">
                <a:latin typeface="Calibri"/>
                <a:cs typeface="Calibri"/>
              </a:rPr>
              <a:t>e</a:t>
            </a:r>
            <a:r>
              <a:rPr sz="3200" dirty="0">
                <a:latin typeface="Calibri"/>
                <a:cs typeface="Calibri"/>
              </a:rPr>
              <a:t>t</a:t>
            </a:r>
            <a:r>
              <a:rPr sz="3200" spc="-25" dirty="0">
                <a:latin typeface="Calibri"/>
                <a:cs typeface="Calibri"/>
              </a:rPr>
              <a:t> </a:t>
            </a:r>
            <a:r>
              <a:rPr sz="3200" spc="-5" dirty="0">
                <a:latin typeface="Calibri"/>
                <a:cs typeface="Calibri"/>
              </a:rPr>
              <a:t>m</a:t>
            </a:r>
            <a:r>
              <a:rPr sz="3200" dirty="0">
                <a:latin typeface="Calibri"/>
                <a:cs typeface="Calibri"/>
              </a:rPr>
              <a:t>o</a:t>
            </a:r>
            <a:r>
              <a:rPr sz="3200" spc="-30" dirty="0">
                <a:latin typeface="Calibri"/>
                <a:cs typeface="Calibri"/>
              </a:rPr>
              <a:t>n</a:t>
            </a:r>
            <a:r>
              <a:rPr sz="3200" spc="-10" dirty="0">
                <a:latin typeface="Calibri"/>
                <a:cs typeface="Calibri"/>
              </a:rPr>
              <a:t>t</a:t>
            </a:r>
            <a:r>
              <a:rPr sz="3200" spc="-5" dirty="0">
                <a:latin typeface="Calibri"/>
                <a:cs typeface="Calibri"/>
              </a:rPr>
              <a:t>hl</a:t>
            </a:r>
            <a:r>
              <a:rPr sz="3200" dirty="0">
                <a:latin typeface="Calibri"/>
                <a:cs typeface="Calibri"/>
              </a:rPr>
              <a:t>y</a:t>
            </a:r>
            <a:r>
              <a:rPr sz="3200" spc="30" dirty="0">
                <a:latin typeface="Calibri"/>
                <a:cs typeface="Calibri"/>
              </a:rPr>
              <a:t> </a:t>
            </a:r>
            <a:r>
              <a:rPr sz="3200" spc="-45" dirty="0">
                <a:latin typeface="Calibri"/>
                <a:cs typeface="Calibri"/>
              </a:rPr>
              <a:t>t</a:t>
            </a:r>
            <a:r>
              <a:rPr sz="3200" dirty="0">
                <a:latin typeface="Calibri"/>
                <a:cs typeface="Calibri"/>
              </a:rPr>
              <a:t>o</a:t>
            </a:r>
            <a:r>
              <a:rPr sz="3200" spc="10" dirty="0">
                <a:latin typeface="Calibri"/>
                <a:cs typeface="Calibri"/>
              </a:rPr>
              <a:t> </a:t>
            </a:r>
            <a:r>
              <a:rPr sz="3200" spc="-5" dirty="0">
                <a:latin typeface="Calibri"/>
                <a:cs typeface="Calibri"/>
              </a:rPr>
              <a:t>p</a:t>
            </a:r>
            <a:r>
              <a:rPr sz="3200" spc="-65" dirty="0">
                <a:latin typeface="Calibri"/>
                <a:cs typeface="Calibri"/>
              </a:rPr>
              <a:t>r</a:t>
            </a:r>
            <a:r>
              <a:rPr sz="3200" dirty="0">
                <a:latin typeface="Calibri"/>
                <a:cs typeface="Calibri"/>
              </a:rPr>
              <a:t>ac</a:t>
            </a:r>
            <a:r>
              <a:rPr sz="3200" spc="-10" dirty="0">
                <a:latin typeface="Calibri"/>
                <a:cs typeface="Calibri"/>
              </a:rPr>
              <a:t>t</a:t>
            </a:r>
            <a:r>
              <a:rPr sz="3200" spc="-5" dirty="0">
                <a:latin typeface="Calibri"/>
                <a:cs typeface="Calibri"/>
              </a:rPr>
              <a:t>i</a:t>
            </a:r>
            <a:r>
              <a:rPr sz="3200" dirty="0">
                <a:latin typeface="Calibri"/>
                <a:cs typeface="Calibri"/>
              </a:rPr>
              <a:t>ce</a:t>
            </a:r>
            <a:r>
              <a:rPr sz="3200" spc="-15" dirty="0">
                <a:latin typeface="Calibri"/>
                <a:cs typeface="Calibri"/>
              </a:rPr>
              <a:t> </a:t>
            </a:r>
            <a:r>
              <a:rPr sz="3200" spc="-35" dirty="0">
                <a:latin typeface="Calibri"/>
                <a:cs typeface="Calibri"/>
              </a:rPr>
              <a:t>v</a:t>
            </a:r>
            <a:r>
              <a:rPr sz="3200" dirty="0">
                <a:latin typeface="Calibri"/>
                <a:cs typeface="Calibri"/>
              </a:rPr>
              <a:t>e</a:t>
            </a:r>
            <a:r>
              <a:rPr sz="3200" spc="-5" dirty="0">
                <a:latin typeface="Calibri"/>
                <a:cs typeface="Calibri"/>
              </a:rPr>
              <a:t>rba</a:t>
            </a:r>
            <a:r>
              <a:rPr sz="3200" dirty="0">
                <a:latin typeface="Calibri"/>
                <a:cs typeface="Calibri"/>
              </a:rPr>
              <a:t>l a</a:t>
            </a:r>
            <a:r>
              <a:rPr sz="3200" spc="-10" dirty="0">
                <a:latin typeface="Calibri"/>
                <a:cs typeface="Calibri"/>
              </a:rPr>
              <a:t>n</a:t>
            </a:r>
            <a:r>
              <a:rPr sz="3200" dirty="0">
                <a:latin typeface="Calibri"/>
                <a:cs typeface="Calibri"/>
              </a:rPr>
              <a:t>d</a:t>
            </a:r>
            <a:r>
              <a:rPr sz="3200" spc="15" dirty="0">
                <a:latin typeface="Calibri"/>
                <a:cs typeface="Calibri"/>
              </a:rPr>
              <a:t> </a:t>
            </a:r>
            <a:r>
              <a:rPr sz="3200" dirty="0">
                <a:latin typeface="Calibri"/>
                <a:cs typeface="Calibri"/>
              </a:rPr>
              <a:t>w</a:t>
            </a:r>
            <a:r>
              <a:rPr sz="3200" spc="-5" dirty="0">
                <a:latin typeface="Calibri"/>
                <a:cs typeface="Calibri"/>
              </a:rPr>
              <a:t>ri</a:t>
            </a:r>
            <a:r>
              <a:rPr sz="3200" spc="-60" dirty="0">
                <a:latin typeface="Calibri"/>
                <a:cs typeface="Calibri"/>
              </a:rPr>
              <a:t>t</a:t>
            </a:r>
            <a:r>
              <a:rPr sz="3200" spc="-45" dirty="0">
                <a:latin typeface="Calibri"/>
                <a:cs typeface="Calibri"/>
              </a:rPr>
              <a:t>t</a:t>
            </a:r>
            <a:r>
              <a:rPr sz="3200" dirty="0">
                <a:latin typeface="Calibri"/>
                <a:cs typeface="Calibri"/>
              </a:rPr>
              <a:t>en </a:t>
            </a:r>
            <a:r>
              <a:rPr sz="3200" spc="-25" dirty="0">
                <a:latin typeface="Calibri"/>
                <a:cs typeface="Calibri"/>
              </a:rPr>
              <a:t>c</a:t>
            </a:r>
            <a:r>
              <a:rPr sz="3200" dirty="0">
                <a:latin typeface="Calibri"/>
                <a:cs typeface="Calibri"/>
              </a:rPr>
              <a:t>o</a:t>
            </a:r>
            <a:r>
              <a:rPr sz="3200" spc="-5" dirty="0">
                <a:latin typeface="Calibri"/>
                <a:cs typeface="Calibri"/>
              </a:rPr>
              <a:t>mmuni</a:t>
            </a:r>
            <a:r>
              <a:rPr sz="3200" spc="-30" dirty="0">
                <a:latin typeface="Calibri"/>
                <a:cs typeface="Calibri"/>
              </a:rPr>
              <a:t>c</a:t>
            </a:r>
            <a:r>
              <a:rPr sz="3200" spc="-25" dirty="0">
                <a:latin typeface="Calibri"/>
                <a:cs typeface="Calibri"/>
              </a:rPr>
              <a:t>a</a:t>
            </a:r>
            <a:r>
              <a:rPr sz="3200" spc="-10" dirty="0">
                <a:latin typeface="Calibri"/>
                <a:cs typeface="Calibri"/>
              </a:rPr>
              <a:t>t</a:t>
            </a:r>
            <a:r>
              <a:rPr sz="3200" spc="-5" dirty="0">
                <a:latin typeface="Calibri"/>
                <a:cs typeface="Calibri"/>
              </a:rPr>
              <a:t>i</a:t>
            </a:r>
            <a:r>
              <a:rPr sz="3200" dirty="0">
                <a:latin typeface="Calibri"/>
                <a:cs typeface="Calibri"/>
              </a:rPr>
              <a:t>on</a:t>
            </a:r>
            <a:r>
              <a:rPr sz="3200" spc="15" dirty="0">
                <a:latin typeface="Calibri"/>
                <a:cs typeface="Calibri"/>
              </a:rPr>
              <a:t> </a:t>
            </a:r>
            <a:r>
              <a:rPr sz="3200" spc="-10" dirty="0">
                <a:latin typeface="Calibri"/>
                <a:cs typeface="Calibri"/>
              </a:rPr>
              <a:t>s</a:t>
            </a:r>
            <a:r>
              <a:rPr sz="3200" spc="-5" dirty="0">
                <a:latin typeface="Calibri"/>
                <a:cs typeface="Calibri"/>
              </a:rPr>
              <a:t>kills</a:t>
            </a:r>
            <a:endParaRPr sz="3200" dirty="0">
              <a:latin typeface="Calibri"/>
              <a:cs typeface="Calibri"/>
            </a:endParaRPr>
          </a:p>
          <a:p>
            <a:pPr marL="355600" marR="5080" indent="-342900">
              <a:lnSpc>
                <a:spcPct val="100000"/>
              </a:lnSpc>
              <a:spcBef>
                <a:spcPts val="770"/>
              </a:spcBef>
              <a:buFont typeface="Arial"/>
              <a:buChar char="•"/>
              <a:tabLst>
                <a:tab pos="355600" algn="l"/>
              </a:tabLst>
            </a:pPr>
            <a:r>
              <a:rPr sz="3200" spc="-5" dirty="0">
                <a:latin typeface="Calibri"/>
                <a:cs typeface="Calibri"/>
              </a:rPr>
              <a:t>Indi</a:t>
            </a:r>
            <a:r>
              <a:rPr sz="3200" dirty="0">
                <a:latin typeface="Calibri"/>
                <a:cs typeface="Calibri"/>
              </a:rPr>
              <a:t>v</a:t>
            </a:r>
            <a:r>
              <a:rPr sz="3200" spc="-5" dirty="0">
                <a:latin typeface="Calibri"/>
                <a:cs typeface="Calibri"/>
              </a:rPr>
              <a:t>idu</a:t>
            </a:r>
            <a:r>
              <a:rPr sz="3200" dirty="0">
                <a:latin typeface="Calibri"/>
                <a:cs typeface="Calibri"/>
              </a:rPr>
              <a:t>al</a:t>
            </a:r>
            <a:r>
              <a:rPr sz="3200" spc="50" dirty="0">
                <a:latin typeface="Calibri"/>
                <a:cs typeface="Calibri"/>
              </a:rPr>
              <a:t> </a:t>
            </a:r>
            <a:r>
              <a:rPr sz="3200" spc="-5" dirty="0">
                <a:latin typeface="Calibri"/>
                <a:cs typeface="Calibri"/>
              </a:rPr>
              <a:t>m</a:t>
            </a:r>
            <a:r>
              <a:rPr sz="3200" dirty="0">
                <a:latin typeface="Calibri"/>
                <a:cs typeface="Calibri"/>
              </a:rPr>
              <a:t>e</a:t>
            </a:r>
            <a:r>
              <a:rPr sz="3200" spc="-5" dirty="0">
                <a:latin typeface="Calibri"/>
                <a:cs typeface="Calibri"/>
              </a:rPr>
              <a:t>mb</a:t>
            </a:r>
            <a:r>
              <a:rPr sz="3200" dirty="0">
                <a:latin typeface="Calibri"/>
                <a:cs typeface="Calibri"/>
              </a:rPr>
              <a:t>e</a:t>
            </a:r>
            <a:r>
              <a:rPr sz="3200" spc="-65" dirty="0">
                <a:latin typeface="Calibri"/>
                <a:cs typeface="Calibri"/>
              </a:rPr>
              <a:t>r</a:t>
            </a:r>
            <a:r>
              <a:rPr sz="3200" dirty="0">
                <a:latin typeface="Calibri"/>
                <a:cs typeface="Calibri"/>
              </a:rPr>
              <a:t>s </a:t>
            </a:r>
            <a:r>
              <a:rPr sz="3200" spc="-5" dirty="0">
                <a:latin typeface="Calibri"/>
                <a:cs typeface="Calibri"/>
              </a:rPr>
              <a:t>h</a:t>
            </a:r>
            <a:r>
              <a:rPr sz="3200" spc="-50" dirty="0">
                <a:latin typeface="Calibri"/>
                <a:cs typeface="Calibri"/>
              </a:rPr>
              <a:t>a</a:t>
            </a:r>
            <a:r>
              <a:rPr sz="3200" spc="-35" dirty="0">
                <a:latin typeface="Calibri"/>
                <a:cs typeface="Calibri"/>
              </a:rPr>
              <a:t>v</a:t>
            </a:r>
            <a:r>
              <a:rPr sz="3200" dirty="0">
                <a:latin typeface="Calibri"/>
                <a:cs typeface="Calibri"/>
              </a:rPr>
              <a:t>e</a:t>
            </a:r>
            <a:r>
              <a:rPr sz="3200" spc="-5" dirty="0">
                <a:latin typeface="Calibri"/>
                <a:cs typeface="Calibri"/>
              </a:rPr>
              <a:t> </a:t>
            </a:r>
            <a:r>
              <a:rPr sz="3200" spc="-10" dirty="0">
                <a:latin typeface="Calibri"/>
                <a:cs typeface="Calibri"/>
              </a:rPr>
              <a:t>s</a:t>
            </a:r>
            <a:r>
              <a:rPr sz="3200" dirty="0">
                <a:latin typeface="Calibri"/>
                <a:cs typeface="Calibri"/>
              </a:rPr>
              <a:t>o</a:t>
            </a:r>
            <a:r>
              <a:rPr sz="3200" spc="-5" dirty="0">
                <a:latin typeface="Calibri"/>
                <a:cs typeface="Calibri"/>
              </a:rPr>
              <a:t>u</a:t>
            </a:r>
            <a:r>
              <a:rPr sz="3200" dirty="0">
                <a:latin typeface="Calibri"/>
                <a:cs typeface="Calibri"/>
              </a:rPr>
              <a:t>g</a:t>
            </a:r>
            <a:r>
              <a:rPr sz="3200" spc="-30" dirty="0">
                <a:latin typeface="Calibri"/>
                <a:cs typeface="Calibri"/>
              </a:rPr>
              <a:t>h</a:t>
            </a:r>
            <a:r>
              <a:rPr sz="3200" dirty="0">
                <a:latin typeface="Calibri"/>
                <a:cs typeface="Calibri"/>
              </a:rPr>
              <a:t>t</a:t>
            </a:r>
            <a:r>
              <a:rPr sz="3200" spc="15" dirty="0">
                <a:latin typeface="Calibri"/>
                <a:cs typeface="Calibri"/>
              </a:rPr>
              <a:t> </a:t>
            </a:r>
            <a:r>
              <a:rPr sz="3200" dirty="0">
                <a:latin typeface="Calibri"/>
                <a:cs typeface="Calibri"/>
              </a:rPr>
              <a:t>o</a:t>
            </a:r>
            <a:r>
              <a:rPr sz="3200" spc="-5" dirty="0">
                <a:latin typeface="Calibri"/>
                <a:cs typeface="Calibri"/>
              </a:rPr>
              <a:t>u</a:t>
            </a:r>
            <a:r>
              <a:rPr sz="3200" dirty="0">
                <a:latin typeface="Calibri"/>
                <a:cs typeface="Calibri"/>
              </a:rPr>
              <a:t>t </a:t>
            </a:r>
            <a:r>
              <a:rPr sz="3200" spc="-5" dirty="0">
                <a:latin typeface="Calibri"/>
                <a:cs typeface="Calibri"/>
              </a:rPr>
              <a:t>m</a:t>
            </a:r>
            <a:r>
              <a:rPr sz="3200" dirty="0">
                <a:latin typeface="Calibri"/>
                <a:cs typeface="Calibri"/>
              </a:rPr>
              <a:t>e</a:t>
            </a:r>
            <a:r>
              <a:rPr sz="3200" spc="-5" dirty="0">
                <a:latin typeface="Calibri"/>
                <a:cs typeface="Calibri"/>
              </a:rPr>
              <a:t>dia </a:t>
            </a:r>
            <a:r>
              <a:rPr sz="3200" spc="-10" dirty="0">
                <a:latin typeface="Calibri"/>
                <a:cs typeface="Calibri"/>
              </a:rPr>
              <a:t>t</a:t>
            </a:r>
            <a:r>
              <a:rPr sz="3200" spc="-65" dirty="0">
                <a:latin typeface="Calibri"/>
                <a:cs typeface="Calibri"/>
              </a:rPr>
              <a:t>r</a:t>
            </a:r>
            <a:r>
              <a:rPr sz="3200" dirty="0">
                <a:latin typeface="Calibri"/>
                <a:cs typeface="Calibri"/>
              </a:rPr>
              <a:t>a</a:t>
            </a:r>
            <a:r>
              <a:rPr sz="3200" spc="-5" dirty="0">
                <a:latin typeface="Calibri"/>
                <a:cs typeface="Calibri"/>
              </a:rPr>
              <a:t>inin</a:t>
            </a:r>
            <a:r>
              <a:rPr sz="3200" spc="40" dirty="0">
                <a:latin typeface="Calibri"/>
                <a:cs typeface="Calibri"/>
              </a:rPr>
              <a:t>g</a:t>
            </a:r>
            <a:r>
              <a:rPr sz="3200" spc="-10" dirty="0">
                <a:latin typeface="Calibri"/>
                <a:cs typeface="Calibri"/>
              </a:rPr>
              <a:t>,</a:t>
            </a:r>
            <a:r>
              <a:rPr sz="3200" spc="20" dirty="0">
                <a:latin typeface="Calibri"/>
                <a:cs typeface="Calibri"/>
              </a:rPr>
              <a:t> </a:t>
            </a:r>
            <a:r>
              <a:rPr sz="3200" spc="-5" dirty="0">
                <a:latin typeface="Calibri"/>
                <a:cs typeface="Calibri"/>
              </a:rPr>
              <a:t>d</a:t>
            </a:r>
            <a:r>
              <a:rPr sz="3200" spc="-15" dirty="0">
                <a:latin typeface="Calibri"/>
                <a:cs typeface="Calibri"/>
              </a:rPr>
              <a:t>e</a:t>
            </a:r>
            <a:r>
              <a:rPr sz="3200" spc="-35" dirty="0">
                <a:latin typeface="Calibri"/>
                <a:cs typeface="Calibri"/>
              </a:rPr>
              <a:t>v</a:t>
            </a:r>
            <a:r>
              <a:rPr sz="3200" dirty="0">
                <a:latin typeface="Calibri"/>
                <a:cs typeface="Calibri"/>
              </a:rPr>
              <a:t>e</a:t>
            </a:r>
            <a:r>
              <a:rPr sz="3200" spc="-5" dirty="0">
                <a:latin typeface="Calibri"/>
                <a:cs typeface="Calibri"/>
              </a:rPr>
              <a:t>l</a:t>
            </a:r>
            <a:r>
              <a:rPr sz="3200" dirty="0">
                <a:latin typeface="Calibri"/>
                <a:cs typeface="Calibri"/>
              </a:rPr>
              <a:t>o</a:t>
            </a:r>
            <a:r>
              <a:rPr sz="3200" spc="-5" dirty="0">
                <a:latin typeface="Calibri"/>
                <a:cs typeface="Calibri"/>
              </a:rPr>
              <a:t>p</a:t>
            </a:r>
            <a:r>
              <a:rPr sz="3200" dirty="0">
                <a:latin typeface="Calibri"/>
                <a:cs typeface="Calibri"/>
              </a:rPr>
              <a:t>ed</a:t>
            </a:r>
            <a:r>
              <a:rPr sz="3200" spc="-10" dirty="0">
                <a:latin typeface="Calibri"/>
                <a:cs typeface="Calibri"/>
              </a:rPr>
              <a:t> </a:t>
            </a:r>
            <a:r>
              <a:rPr sz="3200" spc="-25" dirty="0">
                <a:latin typeface="Calibri"/>
                <a:cs typeface="Calibri"/>
              </a:rPr>
              <a:t>a</a:t>
            </a:r>
            <a:r>
              <a:rPr sz="3200" spc="-35" dirty="0">
                <a:latin typeface="Calibri"/>
                <a:cs typeface="Calibri"/>
              </a:rPr>
              <a:t>w</a:t>
            </a:r>
            <a:r>
              <a:rPr sz="3200" dirty="0">
                <a:latin typeface="Calibri"/>
                <a:cs typeface="Calibri"/>
              </a:rPr>
              <a:t>a</a:t>
            </a:r>
            <a:r>
              <a:rPr sz="3200" spc="-50" dirty="0">
                <a:latin typeface="Calibri"/>
                <a:cs typeface="Calibri"/>
              </a:rPr>
              <a:t>r</a:t>
            </a:r>
            <a:r>
              <a:rPr sz="3200" spc="-5" dirty="0">
                <a:latin typeface="Calibri"/>
                <a:cs typeface="Calibri"/>
              </a:rPr>
              <a:t>d</a:t>
            </a:r>
            <a:r>
              <a:rPr sz="3200" dirty="0">
                <a:latin typeface="Calibri"/>
                <a:cs typeface="Calibri"/>
              </a:rPr>
              <a:t>s</a:t>
            </a:r>
            <a:r>
              <a:rPr sz="3200" spc="15" dirty="0">
                <a:latin typeface="Calibri"/>
                <a:cs typeface="Calibri"/>
              </a:rPr>
              <a:t> </a:t>
            </a:r>
            <a:r>
              <a:rPr sz="3200" dirty="0">
                <a:latin typeface="Calibri"/>
                <a:cs typeface="Calibri"/>
              </a:rPr>
              <a:t>a</a:t>
            </a:r>
            <a:r>
              <a:rPr sz="3200" spc="-5" dirty="0">
                <a:latin typeface="Calibri"/>
                <a:cs typeface="Calibri"/>
              </a:rPr>
              <a:t>ppli</a:t>
            </a:r>
            <a:r>
              <a:rPr sz="3200" spc="-25" dirty="0">
                <a:latin typeface="Calibri"/>
                <a:cs typeface="Calibri"/>
              </a:rPr>
              <a:t>ca</a:t>
            </a:r>
            <a:r>
              <a:rPr sz="3200" spc="-5" dirty="0">
                <a:latin typeface="Calibri"/>
                <a:cs typeface="Calibri"/>
              </a:rPr>
              <a:t>ti</a:t>
            </a:r>
            <a:r>
              <a:rPr sz="3200" dirty="0">
                <a:latin typeface="Calibri"/>
                <a:cs typeface="Calibri"/>
              </a:rPr>
              <a:t>o</a:t>
            </a:r>
            <a:r>
              <a:rPr sz="3200" spc="-5" dirty="0">
                <a:latin typeface="Calibri"/>
                <a:cs typeface="Calibri"/>
              </a:rPr>
              <a:t>n</a:t>
            </a:r>
            <a:r>
              <a:rPr sz="3200" spc="-10" dirty="0">
                <a:latin typeface="Calibri"/>
                <a:cs typeface="Calibri"/>
              </a:rPr>
              <a:t>s, </a:t>
            </a:r>
            <a:r>
              <a:rPr sz="3200" dirty="0">
                <a:latin typeface="Calibri"/>
                <a:cs typeface="Calibri"/>
              </a:rPr>
              <a:t>w</a:t>
            </a:r>
            <a:r>
              <a:rPr sz="3200" spc="-5" dirty="0">
                <a:latin typeface="Calibri"/>
                <a:cs typeface="Calibri"/>
              </a:rPr>
              <a:t>ri</a:t>
            </a:r>
            <a:r>
              <a:rPr sz="3200" spc="-60" dirty="0">
                <a:latin typeface="Calibri"/>
                <a:cs typeface="Calibri"/>
              </a:rPr>
              <a:t>t</a:t>
            </a:r>
            <a:r>
              <a:rPr sz="3200" spc="-45" dirty="0">
                <a:latin typeface="Calibri"/>
                <a:cs typeface="Calibri"/>
              </a:rPr>
              <a:t>t</a:t>
            </a:r>
            <a:r>
              <a:rPr sz="3200" dirty="0">
                <a:latin typeface="Calibri"/>
                <a:cs typeface="Calibri"/>
              </a:rPr>
              <a:t>en</a:t>
            </a:r>
            <a:r>
              <a:rPr sz="3200" spc="15" dirty="0">
                <a:latin typeface="Calibri"/>
                <a:cs typeface="Calibri"/>
              </a:rPr>
              <a:t> </a:t>
            </a:r>
            <a:r>
              <a:rPr sz="3200" spc="-20" dirty="0">
                <a:latin typeface="Calibri"/>
                <a:cs typeface="Calibri"/>
              </a:rPr>
              <a:t>g</a:t>
            </a:r>
            <a:r>
              <a:rPr sz="3200" dirty="0">
                <a:latin typeface="Calibri"/>
                <a:cs typeface="Calibri"/>
              </a:rPr>
              <a:t>e</a:t>
            </a:r>
            <a:r>
              <a:rPr sz="3200" spc="-5" dirty="0">
                <a:latin typeface="Calibri"/>
                <a:cs typeface="Calibri"/>
              </a:rPr>
              <a:t>n</a:t>
            </a:r>
            <a:r>
              <a:rPr sz="3200" dirty="0">
                <a:latin typeface="Calibri"/>
                <a:cs typeface="Calibri"/>
              </a:rPr>
              <a:t>e</a:t>
            </a:r>
            <a:r>
              <a:rPr sz="3200" spc="-65" dirty="0">
                <a:latin typeface="Calibri"/>
                <a:cs typeface="Calibri"/>
              </a:rPr>
              <a:t>r</a:t>
            </a:r>
            <a:r>
              <a:rPr sz="3200" dirty="0">
                <a:latin typeface="Calibri"/>
                <a:cs typeface="Calibri"/>
              </a:rPr>
              <a:t>al</a:t>
            </a:r>
            <a:r>
              <a:rPr sz="3200" spc="-20" dirty="0">
                <a:latin typeface="Calibri"/>
                <a:cs typeface="Calibri"/>
              </a:rPr>
              <a:t> </a:t>
            </a:r>
            <a:r>
              <a:rPr sz="3200" dirty="0">
                <a:latin typeface="Calibri"/>
                <a:cs typeface="Calibri"/>
              </a:rPr>
              <a:t>a</a:t>
            </a:r>
            <a:r>
              <a:rPr sz="3200" spc="-5" dirty="0">
                <a:latin typeface="Calibri"/>
                <a:cs typeface="Calibri"/>
              </a:rPr>
              <a:t>r</a:t>
            </a:r>
            <a:r>
              <a:rPr sz="3200" spc="-10" dirty="0">
                <a:latin typeface="Calibri"/>
                <a:cs typeface="Calibri"/>
              </a:rPr>
              <a:t>t</a:t>
            </a:r>
            <a:r>
              <a:rPr sz="3200" spc="-5" dirty="0">
                <a:latin typeface="Calibri"/>
                <a:cs typeface="Calibri"/>
              </a:rPr>
              <a:t>i</a:t>
            </a:r>
            <a:r>
              <a:rPr sz="3200" dirty="0">
                <a:latin typeface="Calibri"/>
                <a:cs typeface="Calibri"/>
              </a:rPr>
              <a:t>c</a:t>
            </a:r>
            <a:r>
              <a:rPr sz="3200" spc="-5" dirty="0">
                <a:latin typeface="Calibri"/>
                <a:cs typeface="Calibri"/>
              </a:rPr>
              <a:t>l</a:t>
            </a:r>
            <a:r>
              <a:rPr sz="3200" dirty="0">
                <a:latin typeface="Calibri"/>
                <a:cs typeface="Calibri"/>
              </a:rPr>
              <a:t>es a</a:t>
            </a:r>
            <a:r>
              <a:rPr sz="3200" spc="-5" dirty="0">
                <a:latin typeface="Calibri"/>
                <a:cs typeface="Calibri"/>
              </a:rPr>
              <a:t>b</a:t>
            </a:r>
            <a:r>
              <a:rPr sz="3200" dirty="0">
                <a:latin typeface="Calibri"/>
                <a:cs typeface="Calibri"/>
              </a:rPr>
              <a:t>o</a:t>
            </a:r>
            <a:r>
              <a:rPr sz="3200" spc="-5" dirty="0">
                <a:latin typeface="Calibri"/>
                <a:cs typeface="Calibri"/>
              </a:rPr>
              <a:t>u</a:t>
            </a:r>
            <a:r>
              <a:rPr sz="3200" dirty="0">
                <a:latin typeface="Calibri"/>
                <a:cs typeface="Calibri"/>
              </a:rPr>
              <a:t>t</a:t>
            </a:r>
            <a:r>
              <a:rPr sz="3200" spc="15" dirty="0">
                <a:latin typeface="Calibri"/>
                <a:cs typeface="Calibri"/>
              </a:rPr>
              <a:t> </a:t>
            </a:r>
            <a:r>
              <a:rPr sz="3200" spc="-5" dirty="0">
                <a:latin typeface="Calibri"/>
                <a:cs typeface="Calibri"/>
              </a:rPr>
              <a:t>th</a:t>
            </a:r>
            <a:r>
              <a:rPr sz="3200" dirty="0">
                <a:latin typeface="Calibri"/>
                <a:cs typeface="Calibri"/>
              </a:rPr>
              <a:t>e</a:t>
            </a:r>
            <a:r>
              <a:rPr sz="3200" spc="-10" dirty="0">
                <a:latin typeface="Calibri"/>
                <a:cs typeface="Calibri"/>
              </a:rPr>
              <a:t>i</a:t>
            </a:r>
            <a:r>
              <a:rPr sz="3200" dirty="0">
                <a:latin typeface="Calibri"/>
                <a:cs typeface="Calibri"/>
              </a:rPr>
              <a:t>r</a:t>
            </a:r>
            <a:r>
              <a:rPr sz="3200" spc="5" dirty="0">
                <a:latin typeface="Calibri"/>
                <a:cs typeface="Calibri"/>
              </a:rPr>
              <a:t> </a:t>
            </a:r>
            <a:r>
              <a:rPr sz="3200" dirty="0">
                <a:latin typeface="Calibri"/>
                <a:cs typeface="Calibri"/>
              </a:rPr>
              <a:t>P</a:t>
            </a:r>
            <a:r>
              <a:rPr sz="3200" spc="-10" dirty="0">
                <a:latin typeface="Calibri"/>
                <a:cs typeface="Calibri"/>
              </a:rPr>
              <a:t>hD </a:t>
            </a:r>
            <a:r>
              <a:rPr sz="3200" spc="-50" dirty="0">
                <a:latin typeface="Calibri"/>
                <a:cs typeface="Calibri"/>
              </a:rPr>
              <a:t>e</a:t>
            </a:r>
            <a:r>
              <a:rPr sz="3200" dirty="0">
                <a:latin typeface="Calibri"/>
                <a:cs typeface="Calibri"/>
              </a:rPr>
              <a:t>x</a:t>
            </a:r>
            <a:r>
              <a:rPr sz="3200" spc="-5" dirty="0">
                <a:latin typeface="Calibri"/>
                <a:cs typeface="Calibri"/>
              </a:rPr>
              <a:t>p</a:t>
            </a:r>
            <a:r>
              <a:rPr sz="3200" dirty="0">
                <a:latin typeface="Calibri"/>
                <a:cs typeface="Calibri"/>
              </a:rPr>
              <a:t>e</a:t>
            </a:r>
            <a:r>
              <a:rPr sz="3200" spc="-5" dirty="0">
                <a:latin typeface="Calibri"/>
                <a:cs typeface="Calibri"/>
              </a:rPr>
              <a:t>ri</a:t>
            </a:r>
            <a:r>
              <a:rPr sz="3200" dirty="0">
                <a:latin typeface="Calibri"/>
                <a:cs typeface="Calibri"/>
              </a:rPr>
              <a:t>e</a:t>
            </a:r>
            <a:r>
              <a:rPr sz="3200" spc="-5" dirty="0">
                <a:latin typeface="Calibri"/>
                <a:cs typeface="Calibri"/>
              </a:rPr>
              <a:t>n</a:t>
            </a:r>
            <a:r>
              <a:rPr sz="3200" dirty="0">
                <a:latin typeface="Calibri"/>
                <a:cs typeface="Calibri"/>
              </a:rPr>
              <a:t>ce</a:t>
            </a:r>
            <a:r>
              <a:rPr sz="3200" spc="-25" dirty="0">
                <a:latin typeface="Calibri"/>
                <a:cs typeface="Calibri"/>
              </a:rPr>
              <a:t> </a:t>
            </a:r>
            <a:r>
              <a:rPr sz="3200" dirty="0">
                <a:latin typeface="Calibri"/>
                <a:cs typeface="Calibri"/>
              </a:rPr>
              <a:t>–</a:t>
            </a:r>
            <a:r>
              <a:rPr sz="3200" spc="10" dirty="0">
                <a:latin typeface="Calibri"/>
                <a:cs typeface="Calibri"/>
              </a:rPr>
              <a:t> </a:t>
            </a:r>
            <a:r>
              <a:rPr sz="3200" spc="-5" dirty="0">
                <a:latin typeface="Calibri"/>
                <a:cs typeface="Calibri"/>
              </a:rPr>
              <a:t>imp</a:t>
            </a:r>
            <a:r>
              <a:rPr sz="3200" dirty="0">
                <a:latin typeface="Calibri"/>
                <a:cs typeface="Calibri"/>
              </a:rPr>
              <a:t>o</a:t>
            </a:r>
            <a:r>
              <a:rPr sz="3200" spc="-5" dirty="0">
                <a:latin typeface="Calibri"/>
                <a:cs typeface="Calibri"/>
              </a:rPr>
              <a:t>r</a:t>
            </a:r>
            <a:r>
              <a:rPr sz="3200" spc="-45" dirty="0">
                <a:latin typeface="Calibri"/>
                <a:cs typeface="Calibri"/>
              </a:rPr>
              <a:t>t</a:t>
            </a:r>
            <a:r>
              <a:rPr sz="3200" dirty="0">
                <a:latin typeface="Calibri"/>
                <a:cs typeface="Calibri"/>
              </a:rPr>
              <a:t>a</a:t>
            </a:r>
            <a:r>
              <a:rPr sz="3200" spc="-30" dirty="0">
                <a:latin typeface="Calibri"/>
                <a:cs typeface="Calibri"/>
              </a:rPr>
              <a:t>n</a:t>
            </a:r>
            <a:r>
              <a:rPr sz="3200" spc="-10" dirty="0">
                <a:latin typeface="Calibri"/>
                <a:cs typeface="Calibri"/>
              </a:rPr>
              <a:t>tl</a:t>
            </a:r>
            <a:r>
              <a:rPr sz="3200" spc="-225" dirty="0">
                <a:latin typeface="Calibri"/>
                <a:cs typeface="Calibri"/>
              </a:rPr>
              <a:t>y</a:t>
            </a:r>
            <a:r>
              <a:rPr sz="3200" spc="-10" dirty="0">
                <a:latin typeface="Calibri"/>
                <a:cs typeface="Calibri"/>
              </a:rPr>
              <a:t>,</a:t>
            </a:r>
            <a:r>
              <a:rPr sz="3200" spc="25" dirty="0">
                <a:latin typeface="Calibri"/>
                <a:cs typeface="Calibri"/>
              </a:rPr>
              <a:t> </a:t>
            </a:r>
            <a:r>
              <a:rPr sz="3200" spc="-10" dirty="0">
                <a:latin typeface="Calibri"/>
                <a:cs typeface="Calibri"/>
              </a:rPr>
              <a:t>t</a:t>
            </a:r>
            <a:r>
              <a:rPr sz="3200" spc="-5" dirty="0">
                <a:latin typeface="Calibri"/>
                <a:cs typeface="Calibri"/>
              </a:rPr>
              <a:t>h</a:t>
            </a:r>
            <a:r>
              <a:rPr sz="3200" spc="-25" dirty="0">
                <a:latin typeface="Calibri"/>
                <a:cs typeface="Calibri"/>
              </a:rPr>
              <a:t>e</a:t>
            </a:r>
            <a:r>
              <a:rPr sz="3200" dirty="0">
                <a:latin typeface="Calibri"/>
                <a:cs typeface="Calibri"/>
              </a:rPr>
              <a:t>y</a:t>
            </a:r>
            <a:r>
              <a:rPr sz="3200" spc="5" dirty="0">
                <a:latin typeface="Calibri"/>
                <a:cs typeface="Calibri"/>
              </a:rPr>
              <a:t> </a:t>
            </a:r>
            <a:r>
              <a:rPr sz="3200" spc="-10" dirty="0">
                <a:latin typeface="Calibri"/>
                <a:cs typeface="Calibri"/>
              </a:rPr>
              <a:t>t</a:t>
            </a:r>
            <a:r>
              <a:rPr sz="3200" spc="-5" dirty="0">
                <a:latin typeface="Calibri"/>
                <a:cs typeface="Calibri"/>
              </a:rPr>
              <a:t>h</a:t>
            </a:r>
            <a:r>
              <a:rPr sz="3200" dirty="0">
                <a:latin typeface="Calibri"/>
                <a:cs typeface="Calibri"/>
              </a:rPr>
              <a:t>en</a:t>
            </a:r>
            <a:r>
              <a:rPr sz="3200" spc="15" dirty="0">
                <a:latin typeface="Calibri"/>
                <a:cs typeface="Calibri"/>
              </a:rPr>
              <a:t> </a:t>
            </a:r>
            <a:r>
              <a:rPr sz="3200" spc="-45" dirty="0">
                <a:latin typeface="Calibri"/>
                <a:cs typeface="Calibri"/>
              </a:rPr>
              <a:t>t</a:t>
            </a:r>
            <a:r>
              <a:rPr sz="3200" dirty="0">
                <a:latin typeface="Calibri"/>
                <a:cs typeface="Calibri"/>
              </a:rPr>
              <a:t>e</a:t>
            </a:r>
            <a:r>
              <a:rPr sz="3200" spc="-10" dirty="0">
                <a:latin typeface="Calibri"/>
                <a:cs typeface="Calibri"/>
              </a:rPr>
              <a:t>l</a:t>
            </a:r>
            <a:r>
              <a:rPr sz="3200" dirty="0">
                <a:latin typeface="Calibri"/>
                <a:cs typeface="Calibri"/>
              </a:rPr>
              <a:t>l </a:t>
            </a:r>
            <a:r>
              <a:rPr sz="3200" spc="-10" dirty="0">
                <a:latin typeface="Calibri"/>
                <a:cs typeface="Calibri"/>
              </a:rPr>
              <a:t>t</a:t>
            </a:r>
            <a:r>
              <a:rPr sz="3200" spc="-5" dirty="0">
                <a:latin typeface="Calibri"/>
                <a:cs typeface="Calibri"/>
              </a:rPr>
              <a:t>h</a:t>
            </a:r>
            <a:r>
              <a:rPr sz="3200" dirty="0">
                <a:latin typeface="Calibri"/>
                <a:cs typeface="Calibri"/>
              </a:rPr>
              <a:t>e</a:t>
            </a:r>
            <a:r>
              <a:rPr sz="3200" spc="-10" dirty="0">
                <a:latin typeface="Calibri"/>
                <a:cs typeface="Calibri"/>
              </a:rPr>
              <a:t>ir </a:t>
            </a:r>
            <a:r>
              <a:rPr sz="3200" spc="-5" dirty="0">
                <a:latin typeface="Calibri"/>
                <a:cs typeface="Calibri"/>
              </a:rPr>
              <a:t>p</a:t>
            </a:r>
            <a:r>
              <a:rPr sz="3200" dirty="0">
                <a:latin typeface="Calibri"/>
                <a:cs typeface="Calibri"/>
              </a:rPr>
              <a:t>ee</a:t>
            </a:r>
            <a:r>
              <a:rPr sz="3200" spc="-65" dirty="0">
                <a:latin typeface="Calibri"/>
                <a:cs typeface="Calibri"/>
              </a:rPr>
              <a:t>r</a:t>
            </a:r>
            <a:r>
              <a:rPr sz="3200" dirty="0">
                <a:latin typeface="Calibri"/>
                <a:cs typeface="Calibri"/>
              </a:rPr>
              <a:t>s</a:t>
            </a:r>
            <a:r>
              <a:rPr sz="3200" spc="-10" dirty="0">
                <a:latin typeface="Calibri"/>
                <a:cs typeface="Calibri"/>
              </a:rPr>
              <a:t> </a:t>
            </a:r>
            <a:r>
              <a:rPr sz="3200" dirty="0">
                <a:latin typeface="Calibri"/>
                <a:cs typeface="Calibri"/>
              </a:rPr>
              <a:t>w</a:t>
            </a:r>
            <a:r>
              <a:rPr sz="3200" spc="-5" dirty="0">
                <a:latin typeface="Calibri"/>
                <a:cs typeface="Calibri"/>
              </a:rPr>
              <a:t>h</a:t>
            </a:r>
            <a:r>
              <a:rPr sz="3200" spc="-25" dirty="0">
                <a:latin typeface="Calibri"/>
                <a:cs typeface="Calibri"/>
              </a:rPr>
              <a:t>a</a:t>
            </a:r>
            <a:r>
              <a:rPr sz="3200" dirty="0">
                <a:latin typeface="Calibri"/>
                <a:cs typeface="Calibri"/>
              </a:rPr>
              <a:t>t </a:t>
            </a:r>
            <a:r>
              <a:rPr sz="3200" spc="-5" dirty="0">
                <a:latin typeface="Calibri"/>
                <a:cs typeface="Calibri"/>
              </a:rPr>
              <a:t>th</a:t>
            </a:r>
            <a:r>
              <a:rPr sz="3200" spc="-25" dirty="0">
                <a:latin typeface="Calibri"/>
                <a:cs typeface="Calibri"/>
              </a:rPr>
              <a:t>e</a:t>
            </a:r>
            <a:r>
              <a:rPr sz="3200" dirty="0">
                <a:latin typeface="Calibri"/>
                <a:cs typeface="Calibri"/>
              </a:rPr>
              <a:t>y</a:t>
            </a:r>
            <a:r>
              <a:rPr sz="3200" spc="5" dirty="0">
                <a:latin typeface="Calibri"/>
                <a:cs typeface="Calibri"/>
              </a:rPr>
              <a:t> </a:t>
            </a:r>
            <a:r>
              <a:rPr sz="3200" spc="-5" dirty="0">
                <a:latin typeface="Calibri"/>
                <a:cs typeface="Calibri"/>
              </a:rPr>
              <a:t>l</a:t>
            </a:r>
            <a:r>
              <a:rPr sz="3200" dirty="0">
                <a:latin typeface="Calibri"/>
                <a:cs typeface="Calibri"/>
              </a:rPr>
              <a:t>ea</a:t>
            </a:r>
            <a:r>
              <a:rPr sz="3200" spc="-5" dirty="0">
                <a:latin typeface="Calibri"/>
                <a:cs typeface="Calibri"/>
              </a:rPr>
              <a:t>r</a:t>
            </a:r>
            <a:r>
              <a:rPr sz="3200" spc="-30" dirty="0">
                <a:latin typeface="Calibri"/>
                <a:cs typeface="Calibri"/>
              </a:rPr>
              <a:t>n</a:t>
            </a:r>
            <a:r>
              <a:rPr sz="3200" dirty="0">
                <a:latin typeface="Calibri"/>
                <a:cs typeface="Calibri"/>
              </a:rPr>
              <a:t>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99598"/>
            <a:ext cx="9296399" cy="553998"/>
          </a:xfrm>
          <a:prstGeom prst="rect">
            <a:avLst/>
          </a:prstGeom>
        </p:spPr>
        <p:txBody>
          <a:bodyPr vert="horz" wrap="square" lIns="0" tIns="0" rIns="0" bIns="0" rtlCol="0">
            <a:spAutoFit/>
          </a:bodyPr>
          <a:lstStyle/>
          <a:p>
            <a:pPr marL="1517650" marR="5080" indent="-704215">
              <a:lnSpc>
                <a:spcPct val="100000"/>
              </a:lnSpc>
            </a:pPr>
            <a:r>
              <a:rPr sz="3600" spc="-5" dirty="0"/>
              <a:t>Co</a:t>
            </a:r>
            <a:r>
              <a:rPr sz="3600" spc="5" dirty="0"/>
              <a:t>mm</a:t>
            </a:r>
            <a:r>
              <a:rPr sz="3600" dirty="0"/>
              <a:t>un</a:t>
            </a:r>
            <a:r>
              <a:rPr sz="3600" spc="-5" dirty="0"/>
              <a:t>i</a:t>
            </a:r>
            <a:r>
              <a:rPr sz="3600" spc="-25" dirty="0"/>
              <a:t>t</a:t>
            </a:r>
            <a:r>
              <a:rPr sz="3600" dirty="0"/>
              <a:t>y</a:t>
            </a:r>
            <a:r>
              <a:rPr sz="3600" spc="-35" dirty="0"/>
              <a:t> </a:t>
            </a:r>
            <a:r>
              <a:rPr sz="3600" spc="-5" dirty="0"/>
              <a:t>o</a:t>
            </a:r>
            <a:r>
              <a:rPr sz="3600" dirty="0"/>
              <a:t>f p</a:t>
            </a:r>
            <a:r>
              <a:rPr sz="3600" spc="-105" dirty="0"/>
              <a:t>r</a:t>
            </a:r>
            <a:r>
              <a:rPr sz="3600" spc="-5" dirty="0"/>
              <a:t>a</a:t>
            </a:r>
            <a:r>
              <a:rPr sz="3600" spc="5" dirty="0"/>
              <a:t>c</a:t>
            </a:r>
            <a:r>
              <a:rPr sz="3600" spc="-20" dirty="0"/>
              <a:t>ti</a:t>
            </a:r>
            <a:r>
              <a:rPr sz="3600" spc="5" dirty="0"/>
              <a:t>c</a:t>
            </a:r>
            <a:r>
              <a:rPr sz="3600" dirty="0"/>
              <a:t>e</a:t>
            </a:r>
            <a:r>
              <a:rPr sz="3600" spc="-25" dirty="0"/>
              <a:t> </a:t>
            </a:r>
            <a:r>
              <a:rPr sz="3600" dirty="0"/>
              <a:t>– </a:t>
            </a:r>
            <a:r>
              <a:rPr sz="3600" spc="-20" dirty="0" smtClean="0"/>
              <a:t>ti</a:t>
            </a:r>
            <a:r>
              <a:rPr sz="3600" spc="5" dirty="0" smtClean="0"/>
              <a:t>m</a:t>
            </a:r>
            <a:r>
              <a:rPr sz="3600" dirty="0" smtClean="0"/>
              <a:t>e</a:t>
            </a:r>
            <a:r>
              <a:rPr sz="3600" spc="-20" dirty="0" smtClean="0"/>
              <a:t> </a:t>
            </a:r>
            <a:r>
              <a:rPr sz="3600" spc="5" dirty="0"/>
              <a:t>m</a:t>
            </a:r>
            <a:r>
              <a:rPr sz="3600" spc="-5" dirty="0"/>
              <a:t>a</a:t>
            </a:r>
            <a:r>
              <a:rPr sz="3600" dirty="0"/>
              <a:t>n</a:t>
            </a:r>
            <a:r>
              <a:rPr sz="3600" spc="-5" dirty="0"/>
              <a:t>a</a:t>
            </a:r>
            <a:r>
              <a:rPr sz="3600" spc="-50" dirty="0"/>
              <a:t>g</a:t>
            </a:r>
            <a:r>
              <a:rPr sz="3600" dirty="0"/>
              <a:t>e</a:t>
            </a:r>
            <a:r>
              <a:rPr sz="3600" spc="5" dirty="0"/>
              <a:t>m</a:t>
            </a:r>
            <a:r>
              <a:rPr sz="3600" dirty="0"/>
              <a:t>e</a:t>
            </a:r>
            <a:r>
              <a:rPr sz="3600" spc="-40" dirty="0"/>
              <a:t>n</a:t>
            </a:r>
            <a:r>
              <a:rPr sz="3600" spc="-20" dirty="0"/>
              <a:t>t</a:t>
            </a:r>
          </a:p>
        </p:txBody>
      </p:sp>
      <p:sp>
        <p:nvSpPr>
          <p:cNvPr id="3" name="object 3"/>
          <p:cNvSpPr txBox="1"/>
          <p:nvPr/>
        </p:nvSpPr>
        <p:spPr>
          <a:xfrm>
            <a:off x="152401" y="819150"/>
            <a:ext cx="8991599" cy="4042132"/>
          </a:xfrm>
          <a:prstGeom prst="rect">
            <a:avLst/>
          </a:prstGeom>
        </p:spPr>
        <p:txBody>
          <a:bodyPr vert="horz" wrap="square" lIns="0" tIns="0" rIns="0" bIns="0" rtlCol="0">
            <a:spAutoFit/>
          </a:bodyPr>
          <a:lstStyle/>
          <a:p>
            <a:pPr marL="355600" marR="901065" indent="-342900">
              <a:lnSpc>
                <a:spcPct val="100000"/>
              </a:lnSpc>
              <a:buFont typeface="Arial"/>
              <a:buChar char="•"/>
              <a:tabLst>
                <a:tab pos="355600" algn="l"/>
              </a:tabLst>
            </a:pPr>
            <a:r>
              <a:rPr sz="3200" spc="-5" dirty="0">
                <a:latin typeface="Calibri"/>
                <a:cs typeface="Calibri"/>
              </a:rPr>
              <a:t>M</a:t>
            </a:r>
            <a:r>
              <a:rPr sz="3200" dirty="0">
                <a:latin typeface="Calibri"/>
                <a:cs typeface="Calibri"/>
              </a:rPr>
              <a:t>o</a:t>
            </a:r>
            <a:r>
              <a:rPr sz="3200" spc="-30" dirty="0">
                <a:latin typeface="Calibri"/>
                <a:cs typeface="Calibri"/>
              </a:rPr>
              <a:t>n</a:t>
            </a:r>
            <a:r>
              <a:rPr sz="3200" spc="-10" dirty="0">
                <a:latin typeface="Calibri"/>
                <a:cs typeface="Calibri"/>
              </a:rPr>
              <a:t>t</a:t>
            </a:r>
            <a:r>
              <a:rPr sz="3200" spc="-5" dirty="0">
                <a:latin typeface="Calibri"/>
                <a:cs typeface="Calibri"/>
              </a:rPr>
              <a:t>hl</a:t>
            </a:r>
            <a:r>
              <a:rPr sz="3200" dirty="0">
                <a:latin typeface="Calibri"/>
                <a:cs typeface="Calibri"/>
              </a:rPr>
              <a:t>y</a:t>
            </a:r>
            <a:r>
              <a:rPr sz="3200" spc="20" dirty="0">
                <a:latin typeface="Calibri"/>
                <a:cs typeface="Calibri"/>
              </a:rPr>
              <a:t> </a:t>
            </a:r>
            <a:r>
              <a:rPr sz="3200" dirty="0" smtClean="0">
                <a:latin typeface="Calibri"/>
                <a:cs typeface="Calibri"/>
              </a:rPr>
              <a:t>e</a:t>
            </a:r>
            <a:r>
              <a:rPr sz="3200" spc="-5" dirty="0" smtClean="0">
                <a:latin typeface="Calibri"/>
                <a:cs typeface="Calibri"/>
              </a:rPr>
              <a:t>m</a:t>
            </a:r>
            <a:r>
              <a:rPr sz="3200" dirty="0" smtClean="0">
                <a:latin typeface="Calibri"/>
                <a:cs typeface="Calibri"/>
              </a:rPr>
              <a:t>a</a:t>
            </a:r>
            <a:r>
              <a:rPr sz="3200" spc="-5" dirty="0" smtClean="0">
                <a:latin typeface="Calibri"/>
                <a:cs typeface="Calibri"/>
              </a:rPr>
              <a:t>il</a:t>
            </a:r>
            <a:r>
              <a:rPr sz="3200" dirty="0" smtClean="0">
                <a:latin typeface="Calibri"/>
                <a:cs typeface="Calibri"/>
              </a:rPr>
              <a:t>s</a:t>
            </a:r>
            <a:r>
              <a:rPr lang="en-US" sz="3200" dirty="0" smtClean="0">
                <a:latin typeface="Calibri"/>
                <a:cs typeface="Calibri"/>
              </a:rPr>
              <a:t> </a:t>
            </a:r>
            <a:br>
              <a:rPr lang="en-US" sz="3200" dirty="0" smtClean="0">
                <a:latin typeface="Calibri"/>
                <a:cs typeface="Calibri"/>
              </a:rPr>
            </a:br>
            <a:r>
              <a:rPr sz="3200" i="1" dirty="0" smtClean="0">
                <a:latin typeface="Calibri"/>
                <a:cs typeface="Calibri"/>
              </a:rPr>
              <a:t>“</a:t>
            </a:r>
            <a:r>
              <a:rPr sz="3200" i="1" spc="-5" dirty="0" smtClean="0">
                <a:latin typeface="Calibri"/>
                <a:cs typeface="Calibri"/>
              </a:rPr>
              <a:t>M</a:t>
            </a:r>
            <a:r>
              <a:rPr sz="3200" i="1" dirty="0" smtClean="0">
                <a:latin typeface="Calibri"/>
                <a:cs typeface="Calibri"/>
              </a:rPr>
              <a:t>y </a:t>
            </a:r>
            <a:r>
              <a:rPr sz="3200" i="1" spc="-10" dirty="0">
                <a:latin typeface="Calibri"/>
                <a:cs typeface="Calibri"/>
              </a:rPr>
              <a:t>f</a:t>
            </a:r>
            <a:r>
              <a:rPr sz="3200" i="1" spc="-5" dirty="0">
                <a:latin typeface="Calibri"/>
                <a:cs typeface="Calibri"/>
              </a:rPr>
              <a:t>i</a:t>
            </a:r>
            <a:r>
              <a:rPr sz="3200" i="1" spc="5" dirty="0">
                <a:latin typeface="Calibri"/>
                <a:cs typeface="Calibri"/>
              </a:rPr>
              <a:t>r</a:t>
            </a:r>
            <a:r>
              <a:rPr sz="3200" i="1" spc="-35" dirty="0">
                <a:latin typeface="Calibri"/>
                <a:cs typeface="Calibri"/>
              </a:rPr>
              <a:t>s</a:t>
            </a:r>
            <a:r>
              <a:rPr sz="3200" i="1" dirty="0">
                <a:latin typeface="Calibri"/>
                <a:cs typeface="Calibri"/>
              </a:rPr>
              <a:t>t </a:t>
            </a:r>
            <a:r>
              <a:rPr sz="3200" i="1" spc="-55" dirty="0">
                <a:latin typeface="Calibri"/>
                <a:cs typeface="Calibri"/>
              </a:rPr>
              <a:t>t</a:t>
            </a:r>
            <a:r>
              <a:rPr sz="3200" i="1" spc="-5" dirty="0">
                <a:latin typeface="Calibri"/>
                <a:cs typeface="Calibri"/>
              </a:rPr>
              <a:t>a</a:t>
            </a:r>
            <a:r>
              <a:rPr sz="3200" i="1" dirty="0">
                <a:latin typeface="Calibri"/>
                <a:cs typeface="Calibri"/>
              </a:rPr>
              <a:t>sk</a:t>
            </a:r>
            <a:r>
              <a:rPr sz="3200" i="1" spc="15" dirty="0">
                <a:latin typeface="Calibri"/>
                <a:cs typeface="Calibri"/>
              </a:rPr>
              <a:t> </a:t>
            </a:r>
            <a:r>
              <a:rPr sz="3200" i="1" dirty="0">
                <a:latin typeface="Calibri"/>
                <a:cs typeface="Calibri"/>
              </a:rPr>
              <a:t>w</a:t>
            </a:r>
            <a:r>
              <a:rPr sz="3200" i="1" spc="-10" dirty="0">
                <a:latin typeface="Calibri"/>
                <a:cs typeface="Calibri"/>
              </a:rPr>
              <a:t>il</a:t>
            </a:r>
            <a:r>
              <a:rPr sz="3200" i="1" dirty="0">
                <a:latin typeface="Calibri"/>
                <a:cs typeface="Calibri"/>
              </a:rPr>
              <a:t>l</a:t>
            </a:r>
            <a:r>
              <a:rPr sz="3200" i="1" spc="15" dirty="0">
                <a:latin typeface="Calibri"/>
                <a:cs typeface="Calibri"/>
              </a:rPr>
              <a:t> </a:t>
            </a:r>
            <a:r>
              <a:rPr sz="3200" i="1" spc="-5" dirty="0">
                <a:latin typeface="Calibri"/>
                <a:cs typeface="Calibri"/>
              </a:rPr>
              <a:t>b</a:t>
            </a:r>
            <a:r>
              <a:rPr sz="3200" i="1" dirty="0">
                <a:latin typeface="Calibri"/>
                <a:cs typeface="Calibri"/>
              </a:rPr>
              <a:t>e [</a:t>
            </a:r>
            <a:r>
              <a:rPr sz="3200" i="1" spc="-5" dirty="0">
                <a:latin typeface="Calibri"/>
                <a:cs typeface="Calibri"/>
              </a:rPr>
              <a:t>achi</a:t>
            </a:r>
            <a:r>
              <a:rPr sz="3200" i="1" spc="-20" dirty="0">
                <a:latin typeface="Calibri"/>
                <a:cs typeface="Calibri"/>
              </a:rPr>
              <a:t>e</a:t>
            </a:r>
            <a:r>
              <a:rPr sz="3200" i="1" spc="-5" dirty="0">
                <a:latin typeface="Calibri"/>
                <a:cs typeface="Calibri"/>
              </a:rPr>
              <a:t>vabl</a:t>
            </a:r>
            <a:r>
              <a:rPr sz="3200" i="1" dirty="0">
                <a:latin typeface="Calibri"/>
                <a:cs typeface="Calibri"/>
              </a:rPr>
              <a:t>e</a:t>
            </a:r>
            <a:r>
              <a:rPr sz="3200" i="1" spc="25" dirty="0">
                <a:latin typeface="Calibri"/>
                <a:cs typeface="Calibri"/>
              </a:rPr>
              <a:t> </a:t>
            </a:r>
            <a:r>
              <a:rPr sz="3200" i="1" spc="-5" dirty="0">
                <a:latin typeface="Calibri"/>
                <a:cs typeface="Calibri"/>
              </a:rPr>
              <a:t>goal</a:t>
            </a:r>
            <a:r>
              <a:rPr sz="3200" i="1" dirty="0">
                <a:latin typeface="Calibri"/>
                <a:cs typeface="Calibri"/>
              </a:rPr>
              <a:t>]</a:t>
            </a:r>
            <a:r>
              <a:rPr sz="3200" i="1" spc="20" dirty="0">
                <a:latin typeface="Calibri"/>
                <a:cs typeface="Calibri"/>
              </a:rPr>
              <a:t> </a:t>
            </a:r>
            <a:r>
              <a:rPr sz="3200" i="1" dirty="0">
                <a:latin typeface="Calibri"/>
                <a:cs typeface="Calibri"/>
              </a:rPr>
              <a:t>w</a:t>
            </a:r>
            <a:r>
              <a:rPr sz="3200" i="1" spc="-5" dirty="0">
                <a:latin typeface="Calibri"/>
                <a:cs typeface="Calibri"/>
              </a:rPr>
              <a:t>hic</a:t>
            </a:r>
            <a:r>
              <a:rPr sz="3200" i="1" dirty="0">
                <a:latin typeface="Calibri"/>
                <a:cs typeface="Calibri"/>
              </a:rPr>
              <a:t>h</a:t>
            </a:r>
            <a:r>
              <a:rPr sz="3200" i="1" spc="5" dirty="0">
                <a:latin typeface="Calibri"/>
                <a:cs typeface="Calibri"/>
              </a:rPr>
              <a:t> </a:t>
            </a:r>
            <a:r>
              <a:rPr sz="3200" i="1" dirty="0">
                <a:latin typeface="Calibri"/>
                <a:cs typeface="Calibri"/>
              </a:rPr>
              <a:t>I w</a:t>
            </a:r>
            <a:r>
              <a:rPr sz="3200" i="1" spc="-5" dirty="0">
                <a:latin typeface="Calibri"/>
                <a:cs typeface="Calibri"/>
              </a:rPr>
              <a:t>a</a:t>
            </a:r>
            <a:r>
              <a:rPr sz="3200" i="1" spc="-40" dirty="0">
                <a:latin typeface="Calibri"/>
                <a:cs typeface="Calibri"/>
              </a:rPr>
              <a:t>n</a:t>
            </a:r>
            <a:r>
              <a:rPr sz="3200" i="1" dirty="0">
                <a:latin typeface="Calibri"/>
                <a:cs typeface="Calibri"/>
              </a:rPr>
              <a:t>t</a:t>
            </a:r>
            <a:r>
              <a:rPr sz="3200" i="1" spc="10" dirty="0">
                <a:latin typeface="Calibri"/>
                <a:cs typeface="Calibri"/>
              </a:rPr>
              <a:t> </a:t>
            </a:r>
            <a:r>
              <a:rPr sz="3200" i="1" spc="-45" dirty="0">
                <a:latin typeface="Calibri"/>
                <a:cs typeface="Calibri"/>
              </a:rPr>
              <a:t>t</a:t>
            </a:r>
            <a:r>
              <a:rPr sz="3200" i="1" dirty="0">
                <a:latin typeface="Calibri"/>
                <a:cs typeface="Calibri"/>
              </a:rPr>
              <a:t>o</a:t>
            </a:r>
            <a:r>
              <a:rPr sz="3200" i="1" spc="-5" dirty="0">
                <a:latin typeface="Calibri"/>
                <a:cs typeface="Calibri"/>
              </a:rPr>
              <a:t> </a:t>
            </a:r>
            <a:r>
              <a:rPr sz="3200" i="1" spc="-10" dirty="0">
                <a:latin typeface="Calibri"/>
                <a:cs typeface="Calibri"/>
              </a:rPr>
              <a:t>f</a:t>
            </a:r>
            <a:r>
              <a:rPr sz="3200" i="1" spc="-5" dirty="0">
                <a:latin typeface="Calibri"/>
                <a:cs typeface="Calibri"/>
              </a:rPr>
              <a:t>ini</a:t>
            </a:r>
            <a:r>
              <a:rPr sz="3200" i="1" dirty="0">
                <a:latin typeface="Calibri"/>
                <a:cs typeface="Calibri"/>
              </a:rPr>
              <a:t>sh</a:t>
            </a:r>
            <a:r>
              <a:rPr sz="3200" i="1" spc="25" dirty="0">
                <a:latin typeface="Calibri"/>
                <a:cs typeface="Calibri"/>
              </a:rPr>
              <a:t> </a:t>
            </a:r>
            <a:r>
              <a:rPr sz="3200" i="1" spc="-20" dirty="0">
                <a:latin typeface="Calibri"/>
                <a:cs typeface="Calibri"/>
              </a:rPr>
              <a:t>b</a:t>
            </a:r>
            <a:r>
              <a:rPr sz="3200" i="1" dirty="0">
                <a:latin typeface="Calibri"/>
                <a:cs typeface="Calibri"/>
              </a:rPr>
              <a:t>y [</a:t>
            </a:r>
            <a:r>
              <a:rPr sz="3200" i="1" spc="-5" dirty="0">
                <a:latin typeface="Calibri"/>
                <a:cs typeface="Calibri"/>
              </a:rPr>
              <a:t>tim</a:t>
            </a:r>
            <a:r>
              <a:rPr sz="3200" i="1" spc="5" dirty="0">
                <a:latin typeface="Calibri"/>
                <a:cs typeface="Calibri"/>
              </a:rPr>
              <a:t>e</a:t>
            </a:r>
            <a:r>
              <a:rPr sz="3200" i="1" spc="-10" dirty="0">
                <a:latin typeface="Calibri"/>
                <a:cs typeface="Calibri"/>
              </a:rPr>
              <a:t>f</a:t>
            </a:r>
            <a:r>
              <a:rPr sz="3200" i="1" spc="5" dirty="0">
                <a:latin typeface="Calibri"/>
                <a:cs typeface="Calibri"/>
              </a:rPr>
              <a:t>r</a:t>
            </a:r>
            <a:r>
              <a:rPr sz="3200" i="1" spc="-5" dirty="0">
                <a:latin typeface="Calibri"/>
                <a:cs typeface="Calibri"/>
              </a:rPr>
              <a:t>am</a:t>
            </a:r>
            <a:r>
              <a:rPr sz="3200" i="1" spc="5" dirty="0">
                <a:latin typeface="Calibri"/>
                <a:cs typeface="Calibri"/>
              </a:rPr>
              <a:t>e</a:t>
            </a:r>
            <a:r>
              <a:rPr sz="3200" i="1" dirty="0">
                <a:latin typeface="Calibri"/>
                <a:cs typeface="Calibri"/>
              </a:rPr>
              <a:t>].</a:t>
            </a:r>
            <a:r>
              <a:rPr sz="3200" i="1" spc="15" dirty="0">
                <a:latin typeface="Calibri"/>
                <a:cs typeface="Calibri"/>
              </a:rPr>
              <a:t> </a:t>
            </a:r>
            <a:r>
              <a:rPr sz="3200" i="1" spc="-5" dirty="0">
                <a:latin typeface="Calibri"/>
                <a:cs typeface="Calibri"/>
              </a:rPr>
              <a:t>I</a:t>
            </a:r>
            <a:r>
              <a:rPr sz="3200" i="1" dirty="0">
                <a:latin typeface="Calibri"/>
                <a:cs typeface="Calibri"/>
              </a:rPr>
              <a:t>f</a:t>
            </a:r>
            <a:r>
              <a:rPr sz="3200" i="1" spc="10" dirty="0">
                <a:latin typeface="Calibri"/>
                <a:cs typeface="Calibri"/>
              </a:rPr>
              <a:t> </a:t>
            </a:r>
            <a:r>
              <a:rPr sz="3200" i="1" dirty="0">
                <a:latin typeface="Calibri"/>
                <a:cs typeface="Calibri"/>
              </a:rPr>
              <a:t>I</a:t>
            </a:r>
            <a:r>
              <a:rPr sz="3200" i="1" spc="5" dirty="0">
                <a:latin typeface="Calibri"/>
                <a:cs typeface="Calibri"/>
              </a:rPr>
              <a:t> </a:t>
            </a:r>
            <a:r>
              <a:rPr sz="3200" i="1" spc="-5" dirty="0">
                <a:latin typeface="Calibri"/>
                <a:cs typeface="Calibri"/>
              </a:rPr>
              <a:t>achi</a:t>
            </a:r>
            <a:r>
              <a:rPr sz="3200" i="1" spc="-20" dirty="0">
                <a:latin typeface="Calibri"/>
                <a:cs typeface="Calibri"/>
              </a:rPr>
              <a:t>e</a:t>
            </a:r>
            <a:r>
              <a:rPr sz="3200" i="1" spc="-5" dirty="0">
                <a:latin typeface="Calibri"/>
                <a:cs typeface="Calibri"/>
              </a:rPr>
              <a:t>v</a:t>
            </a:r>
            <a:r>
              <a:rPr sz="3200" i="1" dirty="0">
                <a:latin typeface="Calibri"/>
                <a:cs typeface="Calibri"/>
              </a:rPr>
              <a:t>e </a:t>
            </a:r>
            <a:r>
              <a:rPr sz="3200" i="1" spc="-10" dirty="0">
                <a:latin typeface="Calibri"/>
                <a:cs typeface="Calibri"/>
              </a:rPr>
              <a:t>t</a:t>
            </a:r>
            <a:r>
              <a:rPr sz="3200" i="1" spc="-5" dirty="0">
                <a:latin typeface="Calibri"/>
                <a:cs typeface="Calibri"/>
              </a:rPr>
              <a:t>hi</a:t>
            </a:r>
            <a:r>
              <a:rPr sz="3200" i="1" dirty="0">
                <a:latin typeface="Calibri"/>
                <a:cs typeface="Calibri"/>
              </a:rPr>
              <a:t>s</a:t>
            </a:r>
            <a:r>
              <a:rPr sz="3200" i="1" spc="-10" dirty="0">
                <a:latin typeface="Calibri"/>
                <a:cs typeface="Calibri"/>
              </a:rPr>
              <a:t>, </a:t>
            </a:r>
            <a:r>
              <a:rPr sz="3200" i="1" dirty="0">
                <a:latin typeface="Calibri"/>
                <a:cs typeface="Calibri"/>
              </a:rPr>
              <a:t>I</a:t>
            </a:r>
            <a:r>
              <a:rPr sz="3200" i="1" spc="5" dirty="0">
                <a:latin typeface="Calibri"/>
                <a:cs typeface="Calibri"/>
              </a:rPr>
              <a:t> </a:t>
            </a:r>
            <a:r>
              <a:rPr sz="3200" i="1" dirty="0">
                <a:latin typeface="Calibri"/>
                <a:cs typeface="Calibri"/>
              </a:rPr>
              <a:t>w</a:t>
            </a:r>
            <a:r>
              <a:rPr sz="3200" i="1" spc="-5" dirty="0">
                <a:latin typeface="Calibri"/>
                <a:cs typeface="Calibri"/>
              </a:rPr>
              <a:t>a</a:t>
            </a:r>
            <a:r>
              <a:rPr sz="3200" i="1" spc="-40" dirty="0">
                <a:latin typeface="Calibri"/>
                <a:cs typeface="Calibri"/>
              </a:rPr>
              <a:t>n</a:t>
            </a:r>
            <a:r>
              <a:rPr sz="3200" i="1" dirty="0">
                <a:latin typeface="Calibri"/>
                <a:cs typeface="Calibri"/>
              </a:rPr>
              <a:t>t</a:t>
            </a:r>
            <a:r>
              <a:rPr sz="3200" i="1" spc="15" dirty="0">
                <a:latin typeface="Calibri"/>
                <a:cs typeface="Calibri"/>
              </a:rPr>
              <a:t> </a:t>
            </a:r>
            <a:r>
              <a:rPr sz="3200" i="1" spc="-45" dirty="0">
                <a:latin typeface="Calibri"/>
                <a:cs typeface="Calibri"/>
              </a:rPr>
              <a:t>t</a:t>
            </a:r>
            <a:r>
              <a:rPr sz="3200" i="1" dirty="0">
                <a:latin typeface="Calibri"/>
                <a:cs typeface="Calibri"/>
              </a:rPr>
              <a:t>o</a:t>
            </a:r>
            <a:r>
              <a:rPr sz="3200" i="1" spc="-5" dirty="0">
                <a:latin typeface="Calibri"/>
                <a:cs typeface="Calibri"/>
              </a:rPr>
              <a:t> </a:t>
            </a:r>
            <a:r>
              <a:rPr sz="3200" i="1" dirty="0">
                <a:latin typeface="Calibri"/>
                <a:cs typeface="Calibri"/>
              </a:rPr>
              <a:t>[</a:t>
            </a:r>
            <a:r>
              <a:rPr sz="3200" i="1" spc="5" dirty="0">
                <a:latin typeface="Calibri"/>
                <a:cs typeface="Calibri"/>
              </a:rPr>
              <a:t>r</a:t>
            </a:r>
            <a:r>
              <a:rPr sz="3200" i="1" spc="-20" dirty="0">
                <a:latin typeface="Calibri"/>
                <a:cs typeface="Calibri"/>
              </a:rPr>
              <a:t>e</a:t>
            </a:r>
            <a:r>
              <a:rPr sz="3200" i="1" dirty="0">
                <a:latin typeface="Calibri"/>
                <a:cs typeface="Calibri"/>
              </a:rPr>
              <a:t>w</a:t>
            </a:r>
            <a:r>
              <a:rPr sz="3200" i="1" spc="-5" dirty="0">
                <a:latin typeface="Calibri"/>
                <a:cs typeface="Calibri"/>
              </a:rPr>
              <a:t>a</a:t>
            </a:r>
            <a:r>
              <a:rPr sz="3200" i="1" spc="5" dirty="0">
                <a:latin typeface="Calibri"/>
                <a:cs typeface="Calibri"/>
              </a:rPr>
              <a:t>r</a:t>
            </a:r>
            <a:r>
              <a:rPr sz="3200" i="1" spc="-5" dirty="0">
                <a:latin typeface="Calibri"/>
                <a:cs typeface="Calibri"/>
              </a:rPr>
              <a:t>d]</a:t>
            </a:r>
            <a:endParaRPr sz="3200" dirty="0">
              <a:latin typeface="Calibri"/>
              <a:cs typeface="Calibri"/>
            </a:endParaRPr>
          </a:p>
          <a:p>
            <a:pPr marL="355600" marR="176530" indent="-342900">
              <a:lnSpc>
                <a:spcPct val="100000"/>
              </a:lnSpc>
              <a:spcBef>
                <a:spcPts val="770"/>
              </a:spcBef>
              <a:buFont typeface="Arial"/>
              <a:buChar char="•"/>
              <a:tabLst>
                <a:tab pos="355600" algn="l"/>
              </a:tabLst>
            </a:pPr>
            <a:r>
              <a:rPr sz="3200" spc="-5" dirty="0">
                <a:latin typeface="Calibri"/>
                <a:cs typeface="Calibri"/>
              </a:rPr>
              <a:t>Imp</a:t>
            </a:r>
            <a:r>
              <a:rPr sz="3200" dirty="0">
                <a:latin typeface="Calibri"/>
                <a:cs typeface="Calibri"/>
              </a:rPr>
              <a:t>o</a:t>
            </a:r>
            <a:r>
              <a:rPr sz="3200" spc="-5" dirty="0">
                <a:latin typeface="Calibri"/>
                <a:cs typeface="Calibri"/>
              </a:rPr>
              <a:t>r</a:t>
            </a:r>
            <a:r>
              <a:rPr sz="3200" spc="-45" dirty="0">
                <a:latin typeface="Calibri"/>
                <a:cs typeface="Calibri"/>
              </a:rPr>
              <a:t>t</a:t>
            </a:r>
            <a:r>
              <a:rPr sz="3200" dirty="0">
                <a:latin typeface="Calibri"/>
                <a:cs typeface="Calibri"/>
              </a:rPr>
              <a:t>a</a:t>
            </a:r>
            <a:r>
              <a:rPr sz="3200" spc="-30" dirty="0">
                <a:latin typeface="Calibri"/>
                <a:cs typeface="Calibri"/>
              </a:rPr>
              <a:t>n</a:t>
            </a:r>
            <a:r>
              <a:rPr sz="3200" spc="-10" dirty="0">
                <a:latin typeface="Calibri"/>
                <a:cs typeface="Calibri"/>
              </a:rPr>
              <a:t>t</a:t>
            </a:r>
            <a:r>
              <a:rPr sz="3200" spc="-5" dirty="0">
                <a:latin typeface="Calibri"/>
                <a:cs typeface="Calibri"/>
              </a:rPr>
              <a:t>l</a:t>
            </a:r>
            <a:r>
              <a:rPr sz="3200" dirty="0">
                <a:latin typeface="Calibri"/>
                <a:cs typeface="Calibri"/>
              </a:rPr>
              <a:t>y</a:t>
            </a:r>
            <a:r>
              <a:rPr sz="3200" spc="30" dirty="0">
                <a:latin typeface="Calibri"/>
                <a:cs typeface="Calibri"/>
              </a:rPr>
              <a:t> </a:t>
            </a:r>
            <a:r>
              <a:rPr sz="3200" dirty="0">
                <a:latin typeface="Calibri"/>
                <a:cs typeface="Calibri"/>
              </a:rPr>
              <a:t>ac</a:t>
            </a:r>
            <a:r>
              <a:rPr sz="3200" spc="-25" dirty="0">
                <a:latin typeface="Calibri"/>
                <a:cs typeface="Calibri"/>
              </a:rPr>
              <a:t>c</a:t>
            </a:r>
            <a:r>
              <a:rPr sz="3200" dirty="0">
                <a:latin typeface="Calibri"/>
                <a:cs typeface="Calibri"/>
              </a:rPr>
              <a:t>o</a:t>
            </a:r>
            <a:r>
              <a:rPr sz="3200" spc="-5" dirty="0">
                <a:latin typeface="Calibri"/>
                <a:cs typeface="Calibri"/>
              </a:rPr>
              <a:t>u</a:t>
            </a:r>
            <a:r>
              <a:rPr sz="3200" spc="-30" dirty="0">
                <a:latin typeface="Calibri"/>
                <a:cs typeface="Calibri"/>
              </a:rPr>
              <a:t>n</a:t>
            </a:r>
            <a:r>
              <a:rPr sz="3200" spc="-45" dirty="0">
                <a:latin typeface="Calibri"/>
                <a:cs typeface="Calibri"/>
              </a:rPr>
              <a:t>t</a:t>
            </a:r>
            <a:r>
              <a:rPr sz="3200" dirty="0">
                <a:latin typeface="Calibri"/>
                <a:cs typeface="Calibri"/>
              </a:rPr>
              <a:t>a</a:t>
            </a:r>
            <a:r>
              <a:rPr sz="3200" spc="-5" dirty="0">
                <a:latin typeface="Calibri"/>
                <a:cs typeface="Calibri"/>
              </a:rPr>
              <a:t>bili</a:t>
            </a:r>
            <a:r>
              <a:rPr sz="3200" spc="-10" dirty="0">
                <a:latin typeface="Calibri"/>
                <a:cs typeface="Calibri"/>
              </a:rPr>
              <a:t>t</a:t>
            </a:r>
            <a:r>
              <a:rPr sz="3200" dirty="0">
                <a:latin typeface="Calibri"/>
                <a:cs typeface="Calibri"/>
              </a:rPr>
              <a:t>y</a:t>
            </a:r>
            <a:r>
              <a:rPr sz="3200" spc="30" dirty="0">
                <a:latin typeface="Calibri"/>
                <a:cs typeface="Calibri"/>
              </a:rPr>
              <a:t> </a:t>
            </a:r>
            <a:r>
              <a:rPr sz="3200" spc="-45" dirty="0">
                <a:latin typeface="Calibri"/>
                <a:cs typeface="Calibri"/>
              </a:rPr>
              <a:t>t</a:t>
            </a:r>
            <a:r>
              <a:rPr sz="3200" dirty="0">
                <a:latin typeface="Calibri"/>
                <a:cs typeface="Calibri"/>
              </a:rPr>
              <a:t>o</a:t>
            </a:r>
            <a:r>
              <a:rPr sz="3200" spc="10" dirty="0">
                <a:latin typeface="Calibri"/>
                <a:cs typeface="Calibri"/>
              </a:rPr>
              <a:t> </a:t>
            </a:r>
            <a:r>
              <a:rPr sz="3200" dirty="0">
                <a:latin typeface="Calibri"/>
                <a:cs typeface="Calibri"/>
              </a:rPr>
              <a:t>g</a:t>
            </a:r>
            <a:r>
              <a:rPr sz="3200" spc="-50" dirty="0">
                <a:latin typeface="Calibri"/>
                <a:cs typeface="Calibri"/>
              </a:rPr>
              <a:t>r</a:t>
            </a:r>
            <a:r>
              <a:rPr sz="3200" dirty="0">
                <a:latin typeface="Calibri"/>
                <a:cs typeface="Calibri"/>
              </a:rPr>
              <a:t>o</a:t>
            </a:r>
            <a:r>
              <a:rPr sz="3200" spc="-10" dirty="0">
                <a:latin typeface="Calibri"/>
                <a:cs typeface="Calibri"/>
              </a:rPr>
              <a:t>u</a:t>
            </a:r>
            <a:r>
              <a:rPr sz="3200" dirty="0">
                <a:latin typeface="Calibri"/>
                <a:cs typeface="Calibri"/>
              </a:rPr>
              <a:t>p</a:t>
            </a:r>
            <a:r>
              <a:rPr sz="3200" spc="15" dirty="0">
                <a:latin typeface="Calibri"/>
                <a:cs typeface="Calibri"/>
              </a:rPr>
              <a:t> </a:t>
            </a:r>
            <a:r>
              <a:rPr lang="en-US" sz="3200" spc="15" dirty="0" smtClean="0">
                <a:latin typeface="Calibri"/>
                <a:cs typeface="Calibri"/>
              </a:rPr>
              <a:t/>
            </a:r>
            <a:br>
              <a:rPr lang="en-US" sz="3200" spc="15" dirty="0" smtClean="0">
                <a:latin typeface="Calibri"/>
                <a:cs typeface="Calibri"/>
              </a:rPr>
            </a:br>
            <a:r>
              <a:rPr sz="3200" i="1" dirty="0" smtClean="0">
                <a:latin typeface="Calibri"/>
                <a:cs typeface="Calibri"/>
              </a:rPr>
              <a:t>“</a:t>
            </a:r>
            <a:r>
              <a:rPr sz="3200" i="1" spc="-5" dirty="0">
                <a:latin typeface="Calibri"/>
                <a:cs typeface="Calibri"/>
              </a:rPr>
              <a:t>N</a:t>
            </a:r>
            <a:r>
              <a:rPr sz="3200" i="1" dirty="0">
                <a:latin typeface="Calibri"/>
                <a:cs typeface="Calibri"/>
              </a:rPr>
              <a:t>o </a:t>
            </a:r>
            <a:r>
              <a:rPr sz="3200" i="1" spc="5" dirty="0">
                <a:latin typeface="Calibri"/>
                <a:cs typeface="Calibri"/>
              </a:rPr>
              <a:t>r</a:t>
            </a:r>
            <a:r>
              <a:rPr sz="3200" i="1" spc="-20" dirty="0">
                <a:latin typeface="Calibri"/>
                <a:cs typeface="Calibri"/>
              </a:rPr>
              <a:t>e</a:t>
            </a:r>
            <a:r>
              <a:rPr sz="3200" i="1" dirty="0">
                <a:latin typeface="Calibri"/>
                <a:cs typeface="Calibri"/>
              </a:rPr>
              <a:t>w</a:t>
            </a:r>
            <a:r>
              <a:rPr sz="3200" i="1" spc="-5" dirty="0">
                <a:latin typeface="Calibri"/>
                <a:cs typeface="Calibri"/>
              </a:rPr>
              <a:t>a</a:t>
            </a:r>
            <a:r>
              <a:rPr sz="3200" i="1" spc="5" dirty="0">
                <a:latin typeface="Calibri"/>
                <a:cs typeface="Calibri"/>
              </a:rPr>
              <a:t>r</a:t>
            </a:r>
            <a:r>
              <a:rPr sz="3200" i="1" dirty="0">
                <a:latin typeface="Calibri"/>
                <a:cs typeface="Calibri"/>
              </a:rPr>
              <a:t>d</a:t>
            </a:r>
            <a:r>
              <a:rPr sz="3200" i="1" spc="-10" dirty="0">
                <a:latin typeface="Calibri"/>
                <a:cs typeface="Calibri"/>
              </a:rPr>
              <a:t> </a:t>
            </a:r>
            <a:r>
              <a:rPr sz="3200" i="1" spc="-45" dirty="0">
                <a:latin typeface="Calibri"/>
                <a:cs typeface="Calibri"/>
              </a:rPr>
              <a:t>f</a:t>
            </a:r>
            <a:r>
              <a:rPr sz="3200" i="1" spc="-5" dirty="0">
                <a:latin typeface="Calibri"/>
                <a:cs typeface="Calibri"/>
              </a:rPr>
              <a:t>o</a:t>
            </a:r>
            <a:r>
              <a:rPr sz="3200" i="1" dirty="0">
                <a:latin typeface="Calibri"/>
                <a:cs typeface="Calibri"/>
              </a:rPr>
              <a:t>r</a:t>
            </a:r>
            <a:r>
              <a:rPr sz="3200" i="1" spc="-10" dirty="0">
                <a:latin typeface="Calibri"/>
                <a:cs typeface="Calibri"/>
              </a:rPr>
              <a:t> </a:t>
            </a:r>
            <a:r>
              <a:rPr sz="3200" i="1" spc="-5" dirty="0">
                <a:latin typeface="Calibri"/>
                <a:cs typeface="Calibri"/>
              </a:rPr>
              <a:t>m</a:t>
            </a:r>
            <a:r>
              <a:rPr sz="3200" i="1" dirty="0">
                <a:latin typeface="Calibri"/>
                <a:cs typeface="Calibri"/>
              </a:rPr>
              <a:t>e </a:t>
            </a:r>
            <a:r>
              <a:rPr sz="3200" i="1" spc="-5" dirty="0">
                <a:latin typeface="Calibri"/>
                <a:cs typeface="Calibri"/>
              </a:rPr>
              <a:t>thi</a:t>
            </a:r>
            <a:r>
              <a:rPr sz="3200" i="1" dirty="0">
                <a:latin typeface="Calibri"/>
                <a:cs typeface="Calibri"/>
              </a:rPr>
              <a:t>s</a:t>
            </a:r>
            <a:r>
              <a:rPr sz="3200" i="1" spc="30" dirty="0">
                <a:latin typeface="Calibri"/>
                <a:cs typeface="Calibri"/>
              </a:rPr>
              <a:t> </a:t>
            </a:r>
            <a:r>
              <a:rPr sz="3200" i="1" spc="-5" dirty="0">
                <a:latin typeface="Calibri"/>
                <a:cs typeface="Calibri"/>
              </a:rPr>
              <a:t>mo</a:t>
            </a:r>
            <a:r>
              <a:rPr sz="3200" i="1" spc="-40" dirty="0">
                <a:latin typeface="Calibri"/>
                <a:cs typeface="Calibri"/>
              </a:rPr>
              <a:t>n</a:t>
            </a:r>
            <a:r>
              <a:rPr sz="3200" i="1" spc="-10" dirty="0">
                <a:latin typeface="Calibri"/>
                <a:cs typeface="Calibri"/>
              </a:rPr>
              <a:t>t</a:t>
            </a:r>
            <a:r>
              <a:rPr sz="3200" i="1" spc="-5" dirty="0">
                <a:latin typeface="Calibri"/>
                <a:cs typeface="Calibri"/>
              </a:rPr>
              <a:t>h</a:t>
            </a:r>
            <a:r>
              <a:rPr sz="3200" i="1" dirty="0">
                <a:latin typeface="Calibri"/>
                <a:cs typeface="Calibri"/>
              </a:rPr>
              <a:t>.</a:t>
            </a:r>
            <a:r>
              <a:rPr sz="3200" i="1" spc="25" dirty="0">
                <a:latin typeface="Calibri"/>
                <a:cs typeface="Calibri"/>
              </a:rPr>
              <a:t> </a:t>
            </a:r>
            <a:r>
              <a:rPr sz="3200" i="1" dirty="0">
                <a:latin typeface="Calibri"/>
                <a:cs typeface="Calibri"/>
              </a:rPr>
              <a:t>I</a:t>
            </a:r>
            <a:r>
              <a:rPr sz="3200" i="1" spc="5" dirty="0">
                <a:latin typeface="Calibri"/>
                <a:cs typeface="Calibri"/>
              </a:rPr>
              <a:t> </a:t>
            </a:r>
            <a:r>
              <a:rPr sz="3200" i="1" spc="-5" dirty="0">
                <a:latin typeface="Calibri"/>
                <a:cs typeface="Calibri"/>
              </a:rPr>
              <a:t>a</a:t>
            </a:r>
            <a:r>
              <a:rPr sz="3200" i="1" dirty="0">
                <a:latin typeface="Calibri"/>
                <a:cs typeface="Calibri"/>
              </a:rPr>
              <a:t>m</a:t>
            </a:r>
            <a:r>
              <a:rPr sz="3200" i="1" spc="5" dirty="0">
                <a:latin typeface="Calibri"/>
                <a:cs typeface="Calibri"/>
              </a:rPr>
              <a:t> </a:t>
            </a:r>
            <a:r>
              <a:rPr sz="3200" i="1" spc="-5" dirty="0">
                <a:latin typeface="Calibri"/>
                <a:cs typeface="Calibri"/>
              </a:rPr>
              <a:t>n</a:t>
            </a:r>
            <a:r>
              <a:rPr sz="3200" i="1" spc="-15" dirty="0">
                <a:latin typeface="Calibri"/>
                <a:cs typeface="Calibri"/>
              </a:rPr>
              <a:t>o</a:t>
            </a:r>
            <a:r>
              <a:rPr sz="3200" i="1" dirty="0">
                <a:latin typeface="Calibri"/>
                <a:cs typeface="Calibri"/>
              </a:rPr>
              <a:t>w </a:t>
            </a:r>
            <a:r>
              <a:rPr sz="3200" i="1" spc="-5" dirty="0">
                <a:latin typeface="Calibri"/>
                <a:cs typeface="Calibri"/>
              </a:rPr>
              <a:t>d</a:t>
            </a:r>
            <a:r>
              <a:rPr sz="3200" i="1" spc="-10" dirty="0">
                <a:latin typeface="Calibri"/>
                <a:cs typeface="Calibri"/>
              </a:rPr>
              <a:t>e</a:t>
            </a:r>
            <a:r>
              <a:rPr sz="3200" i="1" spc="-45" dirty="0">
                <a:latin typeface="Calibri"/>
                <a:cs typeface="Calibri"/>
              </a:rPr>
              <a:t>t</a:t>
            </a:r>
            <a:r>
              <a:rPr sz="3200" i="1" spc="5" dirty="0">
                <a:latin typeface="Calibri"/>
                <a:cs typeface="Calibri"/>
              </a:rPr>
              <a:t>er</a:t>
            </a:r>
            <a:r>
              <a:rPr sz="3200" i="1" spc="-5" dirty="0">
                <a:latin typeface="Calibri"/>
                <a:cs typeface="Calibri"/>
              </a:rPr>
              <a:t>min</a:t>
            </a:r>
            <a:r>
              <a:rPr sz="3200" i="1" dirty="0">
                <a:latin typeface="Calibri"/>
                <a:cs typeface="Calibri"/>
              </a:rPr>
              <a:t>ed</a:t>
            </a:r>
            <a:r>
              <a:rPr sz="3200" i="1" spc="-10" dirty="0">
                <a:latin typeface="Calibri"/>
                <a:cs typeface="Calibri"/>
              </a:rPr>
              <a:t> </a:t>
            </a:r>
            <a:r>
              <a:rPr sz="3200" i="1" spc="-45" dirty="0">
                <a:latin typeface="Calibri"/>
                <a:cs typeface="Calibri"/>
              </a:rPr>
              <a:t>t</a:t>
            </a:r>
            <a:r>
              <a:rPr sz="3200" i="1" dirty="0">
                <a:latin typeface="Calibri"/>
                <a:cs typeface="Calibri"/>
              </a:rPr>
              <a:t>o</a:t>
            </a:r>
            <a:r>
              <a:rPr sz="3200" i="1" spc="-5" dirty="0">
                <a:latin typeface="Calibri"/>
                <a:cs typeface="Calibri"/>
              </a:rPr>
              <a:t> g</a:t>
            </a:r>
            <a:r>
              <a:rPr sz="3200" i="1" spc="-10" dirty="0">
                <a:latin typeface="Calibri"/>
                <a:cs typeface="Calibri"/>
              </a:rPr>
              <a:t>e</a:t>
            </a:r>
            <a:r>
              <a:rPr sz="3200" i="1" dirty="0">
                <a:latin typeface="Calibri"/>
                <a:cs typeface="Calibri"/>
              </a:rPr>
              <a:t>t</a:t>
            </a:r>
            <a:r>
              <a:rPr sz="3200" i="1" spc="-10" dirty="0">
                <a:latin typeface="Calibri"/>
                <a:cs typeface="Calibri"/>
              </a:rPr>
              <a:t> t</a:t>
            </a:r>
            <a:r>
              <a:rPr sz="3200" i="1" spc="-5" dirty="0">
                <a:latin typeface="Calibri"/>
                <a:cs typeface="Calibri"/>
              </a:rPr>
              <a:t>hi</a:t>
            </a:r>
            <a:r>
              <a:rPr sz="3200" i="1" dirty="0">
                <a:latin typeface="Calibri"/>
                <a:cs typeface="Calibri"/>
              </a:rPr>
              <a:t>s</a:t>
            </a:r>
            <a:r>
              <a:rPr sz="3200" i="1" spc="30" dirty="0">
                <a:latin typeface="Calibri"/>
                <a:cs typeface="Calibri"/>
              </a:rPr>
              <a:t> </a:t>
            </a:r>
            <a:r>
              <a:rPr sz="3200" i="1" spc="-5" dirty="0">
                <a:latin typeface="Calibri"/>
                <a:cs typeface="Calibri"/>
              </a:rPr>
              <a:t>don</a:t>
            </a:r>
            <a:r>
              <a:rPr sz="3200" i="1" dirty="0">
                <a:latin typeface="Calibri"/>
                <a:cs typeface="Calibri"/>
              </a:rPr>
              <a:t>e </a:t>
            </a:r>
            <a:r>
              <a:rPr sz="3200" i="1" spc="-45" dirty="0">
                <a:latin typeface="Calibri"/>
                <a:cs typeface="Calibri"/>
              </a:rPr>
              <a:t>f</a:t>
            </a:r>
            <a:r>
              <a:rPr sz="3200" i="1" spc="-5" dirty="0">
                <a:latin typeface="Calibri"/>
                <a:cs typeface="Calibri"/>
              </a:rPr>
              <a:t>o</a:t>
            </a:r>
            <a:r>
              <a:rPr sz="3200" i="1" dirty="0">
                <a:latin typeface="Calibri"/>
                <a:cs typeface="Calibri"/>
              </a:rPr>
              <a:t>r</a:t>
            </a:r>
            <a:r>
              <a:rPr sz="3200" i="1" spc="-10" dirty="0">
                <a:latin typeface="Calibri"/>
                <a:cs typeface="Calibri"/>
              </a:rPr>
              <a:t> </a:t>
            </a:r>
            <a:r>
              <a:rPr sz="3200" i="1" spc="-5" dirty="0">
                <a:latin typeface="Calibri"/>
                <a:cs typeface="Calibri"/>
              </a:rPr>
              <a:t>n</a:t>
            </a:r>
            <a:r>
              <a:rPr sz="3200" i="1" spc="-55" dirty="0">
                <a:latin typeface="Calibri"/>
                <a:cs typeface="Calibri"/>
              </a:rPr>
              <a:t>e</a:t>
            </a:r>
            <a:r>
              <a:rPr sz="3200" i="1" spc="15" dirty="0">
                <a:latin typeface="Calibri"/>
                <a:cs typeface="Calibri"/>
              </a:rPr>
              <a:t>x</a:t>
            </a:r>
            <a:r>
              <a:rPr sz="3200" i="1" dirty="0">
                <a:latin typeface="Calibri"/>
                <a:cs typeface="Calibri"/>
              </a:rPr>
              <a:t>t</a:t>
            </a:r>
            <a:r>
              <a:rPr sz="3200" i="1" spc="-10" dirty="0">
                <a:latin typeface="Calibri"/>
                <a:cs typeface="Calibri"/>
              </a:rPr>
              <a:t> </a:t>
            </a:r>
            <a:r>
              <a:rPr sz="3200" i="1" spc="-5" dirty="0">
                <a:latin typeface="Calibri"/>
                <a:cs typeface="Calibri"/>
              </a:rPr>
              <a:t>mo</a:t>
            </a:r>
            <a:r>
              <a:rPr sz="3200" i="1" spc="-40" dirty="0">
                <a:latin typeface="Calibri"/>
                <a:cs typeface="Calibri"/>
              </a:rPr>
              <a:t>n</a:t>
            </a:r>
            <a:r>
              <a:rPr sz="3200" i="1" spc="-10" dirty="0">
                <a:latin typeface="Calibri"/>
                <a:cs typeface="Calibri"/>
              </a:rPr>
              <a:t>t</a:t>
            </a:r>
            <a:r>
              <a:rPr sz="3200" i="1" dirty="0">
                <a:latin typeface="Calibri"/>
                <a:cs typeface="Calibri"/>
              </a:rPr>
              <a:t>h</a:t>
            </a:r>
            <a:r>
              <a:rPr sz="3200" i="1" spc="15" dirty="0">
                <a:latin typeface="Calibri"/>
                <a:cs typeface="Calibri"/>
              </a:rPr>
              <a:t> </a:t>
            </a:r>
            <a:r>
              <a:rPr sz="3200" i="1" dirty="0">
                <a:latin typeface="Calibri"/>
                <a:cs typeface="Calibri"/>
              </a:rPr>
              <a:t>– </a:t>
            </a:r>
            <a:r>
              <a:rPr sz="3200" i="1" spc="-5" dirty="0">
                <a:latin typeface="Calibri"/>
                <a:cs typeface="Calibri"/>
              </a:rPr>
              <a:t>I</a:t>
            </a:r>
            <a:r>
              <a:rPr sz="3200" i="1" dirty="0">
                <a:latin typeface="Calibri"/>
                <a:cs typeface="Calibri"/>
              </a:rPr>
              <a:t>’</a:t>
            </a:r>
            <a:r>
              <a:rPr sz="3200" i="1" spc="-5" dirty="0">
                <a:latin typeface="Calibri"/>
                <a:cs typeface="Calibri"/>
              </a:rPr>
              <a:t>v</a:t>
            </a:r>
            <a:r>
              <a:rPr sz="3200" i="1" dirty="0">
                <a:latin typeface="Calibri"/>
                <a:cs typeface="Calibri"/>
              </a:rPr>
              <a:t>e </a:t>
            </a:r>
            <a:r>
              <a:rPr sz="3200" i="1" spc="-5" dirty="0">
                <a:latin typeface="Calibri"/>
                <a:cs typeface="Calibri"/>
              </a:rPr>
              <a:t>allo</a:t>
            </a:r>
            <a:r>
              <a:rPr sz="3200" i="1" spc="-25" dirty="0">
                <a:latin typeface="Calibri"/>
                <a:cs typeface="Calibri"/>
              </a:rPr>
              <a:t>c</a:t>
            </a:r>
            <a:r>
              <a:rPr sz="3200" i="1" spc="-5" dirty="0">
                <a:latin typeface="Calibri"/>
                <a:cs typeface="Calibri"/>
              </a:rPr>
              <a:t>a</a:t>
            </a:r>
            <a:r>
              <a:rPr sz="3200" i="1" spc="-45" dirty="0">
                <a:latin typeface="Calibri"/>
                <a:cs typeface="Calibri"/>
              </a:rPr>
              <a:t>t</a:t>
            </a:r>
            <a:r>
              <a:rPr sz="3200" i="1" spc="5" dirty="0">
                <a:latin typeface="Calibri"/>
                <a:cs typeface="Calibri"/>
              </a:rPr>
              <a:t>e</a:t>
            </a:r>
            <a:r>
              <a:rPr sz="3200" i="1" dirty="0">
                <a:latin typeface="Calibri"/>
                <a:cs typeface="Calibri"/>
              </a:rPr>
              <a:t>d</a:t>
            </a:r>
            <a:r>
              <a:rPr sz="3200" i="1" spc="15" dirty="0">
                <a:latin typeface="Calibri"/>
                <a:cs typeface="Calibri"/>
              </a:rPr>
              <a:t> </a:t>
            </a:r>
            <a:r>
              <a:rPr sz="3200" i="1" dirty="0">
                <a:latin typeface="Calibri"/>
                <a:cs typeface="Calibri"/>
              </a:rPr>
              <a:t>s</a:t>
            </a:r>
            <a:r>
              <a:rPr sz="3200" i="1" spc="-5" dirty="0">
                <a:latin typeface="Calibri"/>
                <a:cs typeface="Calibri"/>
              </a:rPr>
              <a:t>p</a:t>
            </a:r>
            <a:r>
              <a:rPr sz="3200" i="1" spc="5" dirty="0">
                <a:latin typeface="Calibri"/>
                <a:cs typeface="Calibri"/>
              </a:rPr>
              <a:t>e</a:t>
            </a:r>
            <a:r>
              <a:rPr sz="3200" i="1" spc="-5" dirty="0">
                <a:latin typeface="Calibri"/>
                <a:cs typeface="Calibri"/>
              </a:rPr>
              <a:t>ci</a:t>
            </a:r>
            <a:r>
              <a:rPr sz="3200" i="1" spc="-10" dirty="0">
                <a:latin typeface="Calibri"/>
                <a:cs typeface="Calibri"/>
              </a:rPr>
              <a:t>f</a:t>
            </a:r>
            <a:r>
              <a:rPr sz="3200" i="1" spc="-5" dirty="0">
                <a:latin typeface="Calibri"/>
                <a:cs typeface="Calibri"/>
              </a:rPr>
              <a:t>i</a:t>
            </a:r>
            <a:r>
              <a:rPr sz="3200" i="1" dirty="0">
                <a:latin typeface="Calibri"/>
                <a:cs typeface="Calibri"/>
              </a:rPr>
              <a:t>c</a:t>
            </a:r>
            <a:r>
              <a:rPr sz="3200" i="1" spc="30" dirty="0">
                <a:latin typeface="Calibri"/>
                <a:cs typeface="Calibri"/>
              </a:rPr>
              <a:t> </a:t>
            </a:r>
            <a:r>
              <a:rPr sz="3200" i="1" spc="-10" dirty="0">
                <a:latin typeface="Calibri"/>
                <a:cs typeface="Calibri"/>
              </a:rPr>
              <a:t>t</a:t>
            </a:r>
            <a:r>
              <a:rPr sz="3200" i="1" spc="-5" dirty="0">
                <a:latin typeface="Calibri"/>
                <a:cs typeface="Calibri"/>
              </a:rPr>
              <a:t>im</a:t>
            </a:r>
            <a:r>
              <a:rPr sz="3200" i="1" dirty="0">
                <a:latin typeface="Calibri"/>
                <a:cs typeface="Calibri"/>
              </a:rPr>
              <a:t>e</a:t>
            </a:r>
            <a:r>
              <a:rPr sz="3200" i="1" spc="15" dirty="0">
                <a:latin typeface="Calibri"/>
                <a:cs typeface="Calibri"/>
              </a:rPr>
              <a:t> </a:t>
            </a:r>
            <a:r>
              <a:rPr sz="3200" i="1" dirty="0">
                <a:latin typeface="Calibri"/>
                <a:cs typeface="Calibri"/>
              </a:rPr>
              <a:t>so</a:t>
            </a:r>
            <a:r>
              <a:rPr sz="3200" i="1" spc="-5" dirty="0">
                <a:latin typeface="Calibri"/>
                <a:cs typeface="Calibri"/>
              </a:rPr>
              <a:t> </a:t>
            </a:r>
            <a:r>
              <a:rPr sz="3200" i="1" dirty="0">
                <a:latin typeface="Calibri"/>
                <a:cs typeface="Calibri"/>
              </a:rPr>
              <a:t>I</a:t>
            </a:r>
            <a:r>
              <a:rPr sz="3200" i="1" spc="5" dirty="0">
                <a:latin typeface="Calibri"/>
                <a:cs typeface="Calibri"/>
              </a:rPr>
              <a:t> </a:t>
            </a:r>
            <a:r>
              <a:rPr sz="3200" i="1" spc="-25" dirty="0">
                <a:latin typeface="Calibri"/>
                <a:cs typeface="Calibri"/>
              </a:rPr>
              <a:t>c</a:t>
            </a:r>
            <a:r>
              <a:rPr sz="3200" i="1" spc="-5" dirty="0">
                <a:latin typeface="Calibri"/>
                <a:cs typeface="Calibri"/>
              </a:rPr>
              <a:t>a</a:t>
            </a:r>
            <a:r>
              <a:rPr sz="3200" i="1" dirty="0">
                <a:latin typeface="Calibri"/>
                <a:cs typeface="Calibri"/>
              </a:rPr>
              <a:t>n</a:t>
            </a:r>
            <a:r>
              <a:rPr sz="3200" i="1" spc="15" dirty="0">
                <a:latin typeface="Calibri"/>
                <a:cs typeface="Calibri"/>
              </a:rPr>
              <a:t> </a:t>
            </a:r>
            <a:r>
              <a:rPr sz="3200" i="1" spc="-25" dirty="0">
                <a:latin typeface="Calibri"/>
                <a:cs typeface="Calibri"/>
              </a:rPr>
              <a:t>c</a:t>
            </a:r>
            <a:r>
              <a:rPr sz="3200" i="1" spc="-5" dirty="0">
                <a:latin typeface="Calibri"/>
                <a:cs typeface="Calibri"/>
              </a:rPr>
              <a:t>ompl</a:t>
            </a:r>
            <a:r>
              <a:rPr sz="3200" i="1" spc="-10" dirty="0">
                <a:latin typeface="Calibri"/>
                <a:cs typeface="Calibri"/>
              </a:rPr>
              <a:t>e</a:t>
            </a:r>
            <a:r>
              <a:rPr sz="3200" i="1" spc="-45" dirty="0">
                <a:latin typeface="Calibri"/>
                <a:cs typeface="Calibri"/>
              </a:rPr>
              <a:t>t</a:t>
            </a:r>
            <a:r>
              <a:rPr sz="3200" i="1" dirty="0">
                <a:latin typeface="Calibri"/>
                <a:cs typeface="Calibri"/>
              </a:rPr>
              <a:t>e </a:t>
            </a:r>
            <a:r>
              <a:rPr sz="3200" i="1" spc="-5" dirty="0">
                <a:latin typeface="Calibri"/>
                <a:cs typeface="Calibri"/>
              </a:rPr>
              <a:t>i</a:t>
            </a:r>
            <a:r>
              <a:rPr sz="3200" i="1" spc="100" dirty="0">
                <a:latin typeface="Calibri"/>
                <a:cs typeface="Calibri"/>
              </a:rPr>
              <a:t>t</a:t>
            </a:r>
            <a:r>
              <a:rPr sz="3200" i="1" dirty="0">
                <a:latin typeface="Calibri"/>
                <a:cs typeface="Calibri"/>
              </a:rPr>
              <a:t>”</a:t>
            </a:r>
            <a:endParaRPr sz="3200"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99598"/>
            <a:ext cx="8534399" cy="553998"/>
          </a:xfrm>
          <a:prstGeom prst="rect">
            <a:avLst/>
          </a:prstGeom>
        </p:spPr>
        <p:txBody>
          <a:bodyPr vert="horz" wrap="square" lIns="0" tIns="0" rIns="0" bIns="0" rtlCol="0">
            <a:spAutoFit/>
          </a:bodyPr>
          <a:lstStyle/>
          <a:p>
            <a:pPr marL="1316990" marR="5080" indent="-503555">
              <a:lnSpc>
                <a:spcPct val="100000"/>
              </a:lnSpc>
            </a:pPr>
            <a:r>
              <a:rPr sz="3600" spc="-5" dirty="0"/>
              <a:t>Co</a:t>
            </a:r>
            <a:r>
              <a:rPr sz="3600" spc="5" dirty="0"/>
              <a:t>mm</a:t>
            </a:r>
            <a:r>
              <a:rPr sz="3600" dirty="0"/>
              <a:t>un</a:t>
            </a:r>
            <a:r>
              <a:rPr sz="3600" spc="-5" dirty="0"/>
              <a:t>i</a:t>
            </a:r>
            <a:r>
              <a:rPr sz="3600" spc="-25" dirty="0"/>
              <a:t>t</a:t>
            </a:r>
            <a:r>
              <a:rPr sz="3600" dirty="0"/>
              <a:t>y</a:t>
            </a:r>
            <a:r>
              <a:rPr sz="3600" spc="-35" dirty="0"/>
              <a:t> </a:t>
            </a:r>
            <a:r>
              <a:rPr sz="3600" spc="-5" dirty="0"/>
              <a:t>o</a:t>
            </a:r>
            <a:r>
              <a:rPr sz="3600" dirty="0"/>
              <a:t>f p</a:t>
            </a:r>
            <a:r>
              <a:rPr sz="3600" spc="-105" dirty="0"/>
              <a:t>r</a:t>
            </a:r>
            <a:r>
              <a:rPr sz="3600" spc="-5" dirty="0"/>
              <a:t>a</a:t>
            </a:r>
            <a:r>
              <a:rPr sz="3600" spc="5" dirty="0"/>
              <a:t>c</a:t>
            </a:r>
            <a:r>
              <a:rPr sz="3600" spc="-20" dirty="0"/>
              <a:t>ti</a:t>
            </a:r>
            <a:r>
              <a:rPr sz="3600" spc="5" dirty="0"/>
              <a:t>c</a:t>
            </a:r>
            <a:r>
              <a:rPr sz="3600" dirty="0"/>
              <a:t>e</a:t>
            </a:r>
            <a:r>
              <a:rPr sz="3600" spc="-25" dirty="0"/>
              <a:t> </a:t>
            </a:r>
            <a:r>
              <a:rPr sz="3600" dirty="0"/>
              <a:t>– </a:t>
            </a:r>
            <a:r>
              <a:rPr sz="3600" spc="-20" dirty="0" smtClean="0"/>
              <a:t>c</a:t>
            </a:r>
            <a:r>
              <a:rPr sz="3600" spc="-5" dirty="0" smtClean="0"/>
              <a:t>a</a:t>
            </a:r>
            <a:r>
              <a:rPr sz="3600" spc="-55" dirty="0" smtClean="0"/>
              <a:t>r</a:t>
            </a:r>
            <a:r>
              <a:rPr sz="3600" dirty="0" smtClean="0"/>
              <a:t>eer</a:t>
            </a:r>
            <a:r>
              <a:rPr lang="en-US" sz="3600" dirty="0" smtClean="0"/>
              <a:t> focus</a:t>
            </a:r>
            <a:endParaRPr sz="3600" spc="-20" dirty="0"/>
          </a:p>
        </p:txBody>
      </p:sp>
      <p:sp>
        <p:nvSpPr>
          <p:cNvPr id="3" name="object 3"/>
          <p:cNvSpPr txBox="1"/>
          <p:nvPr/>
        </p:nvSpPr>
        <p:spPr>
          <a:xfrm>
            <a:off x="304800" y="1047750"/>
            <a:ext cx="7884795" cy="3652282"/>
          </a:xfrm>
          <a:prstGeom prst="rect">
            <a:avLst/>
          </a:prstGeom>
        </p:spPr>
        <p:txBody>
          <a:bodyPr vert="horz" wrap="square" lIns="0" tIns="0" rIns="0" bIns="0" rtlCol="0">
            <a:spAutoFit/>
          </a:bodyPr>
          <a:lstStyle/>
          <a:p>
            <a:pPr marL="355600" marR="1039494" indent="-342900">
              <a:lnSpc>
                <a:spcPct val="100000"/>
              </a:lnSpc>
              <a:buFont typeface="Arial"/>
              <a:buChar char="•"/>
              <a:tabLst>
                <a:tab pos="355600" algn="l"/>
              </a:tabLst>
            </a:pPr>
            <a:r>
              <a:rPr sz="3200" spc="-10" dirty="0">
                <a:latin typeface="Calibri"/>
                <a:cs typeface="Calibri"/>
              </a:rPr>
              <a:t>G</a:t>
            </a:r>
            <a:r>
              <a:rPr sz="3200" spc="-50" dirty="0">
                <a:latin typeface="Calibri"/>
                <a:cs typeface="Calibri"/>
              </a:rPr>
              <a:t>r</a:t>
            </a:r>
            <a:r>
              <a:rPr sz="3200" dirty="0">
                <a:latin typeface="Calibri"/>
                <a:cs typeface="Calibri"/>
              </a:rPr>
              <a:t>o</a:t>
            </a:r>
            <a:r>
              <a:rPr sz="3200" spc="-10" dirty="0">
                <a:latin typeface="Calibri"/>
                <a:cs typeface="Calibri"/>
              </a:rPr>
              <a:t>u</a:t>
            </a:r>
            <a:r>
              <a:rPr sz="3200" dirty="0">
                <a:latin typeface="Calibri"/>
                <a:cs typeface="Calibri"/>
              </a:rPr>
              <a:t>p e</a:t>
            </a:r>
            <a:r>
              <a:rPr sz="3200" spc="-5" dirty="0">
                <a:latin typeface="Calibri"/>
                <a:cs typeface="Calibri"/>
              </a:rPr>
              <a:t>m</a:t>
            </a:r>
            <a:r>
              <a:rPr sz="3200" dirty="0">
                <a:latin typeface="Calibri"/>
                <a:cs typeface="Calibri"/>
              </a:rPr>
              <a:t>a</a:t>
            </a:r>
            <a:r>
              <a:rPr sz="3200" spc="-5" dirty="0">
                <a:latin typeface="Calibri"/>
                <a:cs typeface="Calibri"/>
              </a:rPr>
              <a:t>il</a:t>
            </a:r>
            <a:r>
              <a:rPr sz="3200" dirty="0">
                <a:latin typeface="Calibri"/>
                <a:cs typeface="Calibri"/>
              </a:rPr>
              <a:t>s</a:t>
            </a:r>
            <a:r>
              <a:rPr sz="3200" spc="15" dirty="0">
                <a:latin typeface="Calibri"/>
                <a:cs typeface="Calibri"/>
              </a:rPr>
              <a:t> </a:t>
            </a:r>
            <a:r>
              <a:rPr sz="3200" dirty="0">
                <a:latin typeface="Calibri"/>
                <a:cs typeface="Calibri"/>
              </a:rPr>
              <a:t>w</a:t>
            </a:r>
            <a:r>
              <a:rPr sz="3200" spc="-5" dirty="0">
                <a:latin typeface="Calibri"/>
                <a:cs typeface="Calibri"/>
              </a:rPr>
              <a:t>hi</a:t>
            </a:r>
            <a:r>
              <a:rPr sz="3200" dirty="0">
                <a:latin typeface="Calibri"/>
                <a:cs typeface="Calibri"/>
              </a:rPr>
              <a:t>ch c</a:t>
            </a:r>
            <a:r>
              <a:rPr sz="3200" spc="-5" dirty="0">
                <a:latin typeface="Calibri"/>
                <a:cs typeface="Calibri"/>
              </a:rPr>
              <a:t>i</a:t>
            </a:r>
            <a:r>
              <a:rPr sz="3200" spc="-50" dirty="0">
                <a:latin typeface="Calibri"/>
                <a:cs typeface="Calibri"/>
              </a:rPr>
              <a:t>r</a:t>
            </a:r>
            <a:r>
              <a:rPr sz="3200" dirty="0">
                <a:latin typeface="Calibri"/>
                <a:cs typeface="Calibri"/>
              </a:rPr>
              <a:t>c</a:t>
            </a:r>
            <a:r>
              <a:rPr sz="3200" spc="-5" dirty="0">
                <a:latin typeface="Calibri"/>
                <a:cs typeface="Calibri"/>
              </a:rPr>
              <a:t>ul</a:t>
            </a:r>
            <a:r>
              <a:rPr sz="3200" spc="-25" dirty="0">
                <a:latin typeface="Calibri"/>
                <a:cs typeface="Calibri"/>
              </a:rPr>
              <a:t>a</a:t>
            </a:r>
            <a:r>
              <a:rPr sz="3200" spc="-45" dirty="0">
                <a:latin typeface="Calibri"/>
                <a:cs typeface="Calibri"/>
              </a:rPr>
              <a:t>t</a:t>
            </a:r>
            <a:r>
              <a:rPr sz="3200" dirty="0">
                <a:latin typeface="Calibri"/>
                <a:cs typeface="Calibri"/>
              </a:rPr>
              <a:t>e</a:t>
            </a:r>
            <a:r>
              <a:rPr sz="3200" spc="5" dirty="0">
                <a:latin typeface="Calibri"/>
                <a:cs typeface="Calibri"/>
              </a:rPr>
              <a:t> </a:t>
            </a:r>
            <a:r>
              <a:rPr sz="3200" dirty="0">
                <a:latin typeface="Calibri"/>
                <a:cs typeface="Calibri"/>
              </a:rPr>
              <a:t>a</a:t>
            </a:r>
            <a:r>
              <a:rPr sz="3200" spc="-5" dirty="0">
                <a:latin typeface="Calibri"/>
                <a:cs typeface="Calibri"/>
              </a:rPr>
              <a:t>r</a:t>
            </a:r>
            <a:r>
              <a:rPr sz="3200" spc="-10" dirty="0">
                <a:latin typeface="Calibri"/>
                <a:cs typeface="Calibri"/>
              </a:rPr>
              <a:t>t</a:t>
            </a:r>
            <a:r>
              <a:rPr sz="3200" spc="-5" dirty="0">
                <a:latin typeface="Calibri"/>
                <a:cs typeface="Calibri"/>
              </a:rPr>
              <a:t>i</a:t>
            </a:r>
            <a:r>
              <a:rPr sz="3200" dirty="0">
                <a:latin typeface="Calibri"/>
                <a:cs typeface="Calibri"/>
              </a:rPr>
              <a:t>c</a:t>
            </a:r>
            <a:r>
              <a:rPr sz="3200" spc="-5" dirty="0">
                <a:latin typeface="Calibri"/>
                <a:cs typeface="Calibri"/>
              </a:rPr>
              <a:t>l</a:t>
            </a:r>
            <a:r>
              <a:rPr sz="3200" dirty="0">
                <a:latin typeface="Calibri"/>
                <a:cs typeface="Calibri"/>
              </a:rPr>
              <a:t>es</a:t>
            </a:r>
            <a:r>
              <a:rPr sz="3200" spc="-10" dirty="0">
                <a:latin typeface="Calibri"/>
                <a:cs typeface="Calibri"/>
              </a:rPr>
              <a:t> </a:t>
            </a:r>
            <a:r>
              <a:rPr sz="3200" dirty="0">
                <a:latin typeface="Calibri"/>
                <a:cs typeface="Calibri"/>
              </a:rPr>
              <a:t>of </a:t>
            </a:r>
            <a:r>
              <a:rPr sz="3200" spc="-5" dirty="0">
                <a:latin typeface="Calibri"/>
                <a:cs typeface="Calibri"/>
              </a:rPr>
              <a:t>i</a:t>
            </a:r>
            <a:r>
              <a:rPr sz="3200" spc="-30" dirty="0">
                <a:latin typeface="Calibri"/>
                <a:cs typeface="Calibri"/>
              </a:rPr>
              <a:t>n</a:t>
            </a:r>
            <a:r>
              <a:rPr sz="3200" spc="-45" dirty="0">
                <a:latin typeface="Calibri"/>
                <a:cs typeface="Calibri"/>
              </a:rPr>
              <a:t>t</a:t>
            </a:r>
            <a:r>
              <a:rPr sz="3200" dirty="0">
                <a:latin typeface="Calibri"/>
                <a:cs typeface="Calibri"/>
              </a:rPr>
              <a:t>e</a:t>
            </a:r>
            <a:r>
              <a:rPr sz="3200" spc="-40" dirty="0">
                <a:latin typeface="Calibri"/>
                <a:cs typeface="Calibri"/>
              </a:rPr>
              <a:t>r</a:t>
            </a:r>
            <a:r>
              <a:rPr sz="3200" dirty="0">
                <a:latin typeface="Calibri"/>
                <a:cs typeface="Calibri"/>
              </a:rPr>
              <a:t>e</a:t>
            </a:r>
            <a:r>
              <a:rPr sz="3200" spc="-45" dirty="0">
                <a:latin typeface="Calibri"/>
                <a:cs typeface="Calibri"/>
              </a:rPr>
              <a:t>st</a:t>
            </a:r>
            <a:endParaRPr sz="3200" dirty="0">
              <a:latin typeface="Calibri"/>
              <a:cs typeface="Calibri"/>
            </a:endParaRPr>
          </a:p>
          <a:p>
            <a:pPr marL="355600" marR="435609" indent="-342900">
              <a:lnSpc>
                <a:spcPct val="100000"/>
              </a:lnSpc>
              <a:spcBef>
                <a:spcPts val="770"/>
              </a:spcBef>
              <a:buFont typeface="Arial"/>
              <a:buChar char="•"/>
              <a:tabLst>
                <a:tab pos="355600" algn="l"/>
              </a:tabLst>
            </a:pPr>
            <a:r>
              <a:rPr sz="3200" spc="-10" dirty="0">
                <a:latin typeface="Calibri"/>
                <a:cs typeface="Calibri"/>
              </a:rPr>
              <a:t>A</a:t>
            </a:r>
            <a:r>
              <a:rPr sz="3200" spc="-5" dirty="0">
                <a:latin typeface="Calibri"/>
                <a:cs typeface="Calibri"/>
              </a:rPr>
              <a:t>r</a:t>
            </a:r>
            <a:r>
              <a:rPr sz="3200" spc="-10" dirty="0">
                <a:latin typeface="Calibri"/>
                <a:cs typeface="Calibri"/>
              </a:rPr>
              <a:t>t</a:t>
            </a:r>
            <a:r>
              <a:rPr sz="3200" spc="-5" dirty="0">
                <a:latin typeface="Calibri"/>
                <a:cs typeface="Calibri"/>
              </a:rPr>
              <a:t>i</a:t>
            </a:r>
            <a:r>
              <a:rPr sz="3200" dirty="0">
                <a:latin typeface="Calibri"/>
                <a:cs typeface="Calibri"/>
              </a:rPr>
              <a:t>c</a:t>
            </a:r>
            <a:r>
              <a:rPr sz="3200" spc="-5" dirty="0">
                <a:latin typeface="Calibri"/>
                <a:cs typeface="Calibri"/>
              </a:rPr>
              <a:t>l</a:t>
            </a:r>
            <a:r>
              <a:rPr sz="3200" dirty="0">
                <a:latin typeface="Calibri"/>
                <a:cs typeface="Calibri"/>
              </a:rPr>
              <a:t>es w</a:t>
            </a:r>
            <a:r>
              <a:rPr sz="3200" spc="-5" dirty="0">
                <a:latin typeface="Calibri"/>
                <a:cs typeface="Calibri"/>
              </a:rPr>
              <a:t>i</a:t>
            </a:r>
            <a:r>
              <a:rPr sz="3200" spc="-10" dirty="0">
                <a:latin typeface="Calibri"/>
                <a:cs typeface="Calibri"/>
              </a:rPr>
              <a:t>t</a:t>
            </a:r>
            <a:r>
              <a:rPr sz="3200" dirty="0">
                <a:latin typeface="Calibri"/>
                <a:cs typeface="Calibri"/>
              </a:rPr>
              <a:t>h </a:t>
            </a:r>
            <a:r>
              <a:rPr sz="3200" spc="-5" dirty="0">
                <a:latin typeface="Calibri"/>
                <a:cs typeface="Calibri"/>
              </a:rPr>
              <a:t>b</a:t>
            </a:r>
            <a:r>
              <a:rPr sz="3200" spc="-50" dirty="0">
                <a:latin typeface="Calibri"/>
                <a:cs typeface="Calibri"/>
              </a:rPr>
              <a:t>r</a:t>
            </a:r>
            <a:r>
              <a:rPr sz="3200" dirty="0">
                <a:latin typeface="Calibri"/>
                <a:cs typeface="Calibri"/>
              </a:rPr>
              <a:t>oa</a:t>
            </a:r>
            <a:r>
              <a:rPr sz="3200" spc="-5" dirty="0">
                <a:latin typeface="Calibri"/>
                <a:cs typeface="Calibri"/>
              </a:rPr>
              <a:t>d</a:t>
            </a:r>
            <a:r>
              <a:rPr sz="3200" dirty="0">
                <a:latin typeface="Calibri"/>
                <a:cs typeface="Calibri"/>
              </a:rPr>
              <a:t>er</a:t>
            </a:r>
            <a:r>
              <a:rPr sz="3200" spc="-5" dirty="0">
                <a:latin typeface="Calibri"/>
                <a:cs typeface="Calibri"/>
              </a:rPr>
              <a:t> </a:t>
            </a:r>
            <a:r>
              <a:rPr sz="3200" dirty="0">
                <a:latin typeface="Calibri"/>
                <a:cs typeface="Calibri"/>
              </a:rPr>
              <a:t>a</a:t>
            </a:r>
            <a:r>
              <a:rPr sz="3200" spc="-5" dirty="0">
                <a:latin typeface="Calibri"/>
                <a:cs typeface="Calibri"/>
              </a:rPr>
              <a:t>pp</a:t>
            </a:r>
            <a:r>
              <a:rPr sz="3200" dirty="0">
                <a:latin typeface="Calibri"/>
                <a:cs typeface="Calibri"/>
              </a:rPr>
              <a:t>eal</a:t>
            </a:r>
            <a:r>
              <a:rPr sz="3200" spc="15" dirty="0">
                <a:latin typeface="Calibri"/>
                <a:cs typeface="Calibri"/>
              </a:rPr>
              <a:t> </a:t>
            </a:r>
            <a:r>
              <a:rPr sz="3200" dirty="0">
                <a:latin typeface="Calibri"/>
                <a:cs typeface="Calibri"/>
              </a:rPr>
              <a:t>a</a:t>
            </a:r>
            <a:r>
              <a:rPr sz="3200" spc="-5" dirty="0">
                <a:latin typeface="Calibri"/>
                <a:cs typeface="Calibri"/>
              </a:rPr>
              <a:t>l</a:t>
            </a:r>
            <a:r>
              <a:rPr sz="3200" spc="-10" dirty="0">
                <a:latin typeface="Calibri"/>
                <a:cs typeface="Calibri"/>
              </a:rPr>
              <a:t>s</a:t>
            </a:r>
            <a:r>
              <a:rPr sz="3200" dirty="0">
                <a:latin typeface="Calibri"/>
                <a:cs typeface="Calibri"/>
              </a:rPr>
              <a:t>o</a:t>
            </a:r>
            <a:r>
              <a:rPr sz="3200" spc="5" dirty="0">
                <a:latin typeface="Calibri"/>
                <a:cs typeface="Calibri"/>
              </a:rPr>
              <a:t> </a:t>
            </a:r>
            <a:r>
              <a:rPr sz="3200" spc="-5" dirty="0">
                <a:latin typeface="Calibri"/>
                <a:cs typeface="Calibri"/>
              </a:rPr>
              <a:t>p</a:t>
            </a:r>
            <a:r>
              <a:rPr sz="3200" dirty="0">
                <a:latin typeface="Calibri"/>
                <a:cs typeface="Calibri"/>
              </a:rPr>
              <a:t>o</a:t>
            </a:r>
            <a:r>
              <a:rPr sz="3200" spc="-45" dirty="0">
                <a:latin typeface="Calibri"/>
                <a:cs typeface="Calibri"/>
              </a:rPr>
              <a:t>st</a:t>
            </a:r>
            <a:r>
              <a:rPr sz="3200" dirty="0">
                <a:latin typeface="Calibri"/>
                <a:cs typeface="Calibri"/>
              </a:rPr>
              <a:t>ed </a:t>
            </a:r>
            <a:r>
              <a:rPr sz="3200" spc="-45" dirty="0">
                <a:latin typeface="Calibri"/>
                <a:cs typeface="Calibri"/>
              </a:rPr>
              <a:t>t</a:t>
            </a:r>
            <a:r>
              <a:rPr sz="3200" dirty="0">
                <a:latin typeface="Calibri"/>
                <a:cs typeface="Calibri"/>
              </a:rPr>
              <a:t>o </a:t>
            </a:r>
            <a:r>
              <a:rPr sz="3200" spc="-5" dirty="0">
                <a:latin typeface="Calibri"/>
                <a:cs typeface="Calibri"/>
              </a:rPr>
              <a:t>C</a:t>
            </a:r>
            <a:r>
              <a:rPr sz="3200" spc="-25" dirty="0">
                <a:latin typeface="Calibri"/>
                <a:cs typeface="Calibri"/>
              </a:rPr>
              <a:t>R</a:t>
            </a:r>
            <a:r>
              <a:rPr sz="3200" spc="-5" dirty="0">
                <a:latin typeface="Calibri"/>
                <a:cs typeface="Calibri"/>
              </a:rPr>
              <a:t>CM</a:t>
            </a:r>
            <a:r>
              <a:rPr sz="3200" dirty="0">
                <a:latin typeface="Calibri"/>
                <a:cs typeface="Calibri"/>
              </a:rPr>
              <a:t>H</a:t>
            </a:r>
            <a:r>
              <a:rPr sz="3200" spc="15" dirty="0">
                <a:latin typeface="Calibri"/>
                <a:cs typeface="Calibri"/>
              </a:rPr>
              <a:t> </a:t>
            </a:r>
            <a:r>
              <a:rPr sz="3200" spc="-5" dirty="0">
                <a:latin typeface="Calibri"/>
                <a:cs typeface="Calibri"/>
              </a:rPr>
              <a:t>Li</a:t>
            </a:r>
            <a:r>
              <a:rPr sz="3200" spc="-10" dirty="0">
                <a:latin typeface="Calibri"/>
                <a:cs typeface="Calibri"/>
              </a:rPr>
              <a:t>n</a:t>
            </a:r>
            <a:r>
              <a:rPr sz="3200" spc="-110" dirty="0">
                <a:latin typeface="Calibri"/>
                <a:cs typeface="Calibri"/>
              </a:rPr>
              <a:t>k</a:t>
            </a:r>
            <a:r>
              <a:rPr sz="3200" dirty="0">
                <a:latin typeface="Calibri"/>
                <a:cs typeface="Calibri"/>
              </a:rPr>
              <a:t>e</a:t>
            </a:r>
            <a:r>
              <a:rPr sz="3200" spc="-10" dirty="0">
                <a:latin typeface="Calibri"/>
                <a:cs typeface="Calibri"/>
              </a:rPr>
              <a:t>dI</a:t>
            </a:r>
            <a:r>
              <a:rPr sz="3200" dirty="0">
                <a:latin typeface="Calibri"/>
                <a:cs typeface="Calibri"/>
              </a:rPr>
              <a:t>n</a:t>
            </a:r>
            <a:r>
              <a:rPr sz="3200" spc="40" dirty="0">
                <a:latin typeface="Calibri"/>
                <a:cs typeface="Calibri"/>
              </a:rPr>
              <a:t> </a:t>
            </a:r>
            <a:r>
              <a:rPr sz="3200" dirty="0" smtClean="0">
                <a:latin typeface="Calibri"/>
                <a:cs typeface="Calibri"/>
              </a:rPr>
              <a:t>g</a:t>
            </a:r>
            <a:r>
              <a:rPr sz="3200" spc="-50" dirty="0" smtClean="0">
                <a:latin typeface="Calibri"/>
                <a:cs typeface="Calibri"/>
              </a:rPr>
              <a:t>r</a:t>
            </a:r>
            <a:r>
              <a:rPr sz="3200" dirty="0" smtClean="0">
                <a:latin typeface="Calibri"/>
                <a:cs typeface="Calibri"/>
              </a:rPr>
              <a:t>o</a:t>
            </a:r>
            <a:r>
              <a:rPr sz="3200" spc="-5" dirty="0" smtClean="0">
                <a:latin typeface="Calibri"/>
                <a:cs typeface="Calibri"/>
              </a:rPr>
              <a:t>up</a:t>
            </a:r>
            <a:endParaRPr sz="3200" dirty="0">
              <a:latin typeface="Calibri"/>
              <a:cs typeface="Calibri"/>
            </a:endParaRPr>
          </a:p>
          <a:p>
            <a:pPr marL="355600" marR="5080" indent="-342900">
              <a:lnSpc>
                <a:spcPct val="100000"/>
              </a:lnSpc>
              <a:spcBef>
                <a:spcPts val="770"/>
              </a:spcBef>
              <a:buFont typeface="Arial"/>
              <a:buChar char="•"/>
              <a:tabLst>
                <a:tab pos="355600" algn="l"/>
              </a:tabLst>
            </a:pPr>
            <a:r>
              <a:rPr sz="3200" spc="-5" dirty="0">
                <a:latin typeface="Calibri"/>
                <a:cs typeface="Calibri"/>
              </a:rPr>
              <a:t>Indi</a:t>
            </a:r>
            <a:r>
              <a:rPr sz="3200" dirty="0">
                <a:latin typeface="Calibri"/>
                <a:cs typeface="Calibri"/>
              </a:rPr>
              <a:t>v</a:t>
            </a:r>
            <a:r>
              <a:rPr sz="3200" spc="-5" dirty="0">
                <a:latin typeface="Calibri"/>
                <a:cs typeface="Calibri"/>
              </a:rPr>
              <a:t>idu</a:t>
            </a:r>
            <a:r>
              <a:rPr sz="3200" dirty="0">
                <a:latin typeface="Calibri"/>
                <a:cs typeface="Calibri"/>
              </a:rPr>
              <a:t>al</a:t>
            </a:r>
            <a:r>
              <a:rPr sz="3200" spc="50" dirty="0">
                <a:latin typeface="Calibri"/>
                <a:cs typeface="Calibri"/>
              </a:rPr>
              <a:t> </a:t>
            </a:r>
            <a:r>
              <a:rPr sz="3200" spc="-5" dirty="0">
                <a:latin typeface="Calibri"/>
                <a:cs typeface="Calibri"/>
              </a:rPr>
              <a:t>m</a:t>
            </a:r>
            <a:r>
              <a:rPr sz="3200" dirty="0">
                <a:latin typeface="Calibri"/>
                <a:cs typeface="Calibri"/>
              </a:rPr>
              <a:t>e</a:t>
            </a:r>
            <a:r>
              <a:rPr sz="3200" spc="-5" dirty="0">
                <a:latin typeface="Calibri"/>
                <a:cs typeface="Calibri"/>
              </a:rPr>
              <a:t>mb</a:t>
            </a:r>
            <a:r>
              <a:rPr sz="3200" dirty="0">
                <a:latin typeface="Calibri"/>
                <a:cs typeface="Calibri"/>
              </a:rPr>
              <a:t>e</a:t>
            </a:r>
            <a:r>
              <a:rPr sz="3200" spc="-65" dirty="0">
                <a:latin typeface="Calibri"/>
                <a:cs typeface="Calibri"/>
              </a:rPr>
              <a:t>r</a:t>
            </a:r>
            <a:r>
              <a:rPr sz="3200" dirty="0">
                <a:latin typeface="Calibri"/>
                <a:cs typeface="Calibri"/>
              </a:rPr>
              <a:t>s </a:t>
            </a:r>
            <a:r>
              <a:rPr sz="3200" spc="-5" dirty="0">
                <a:latin typeface="Calibri"/>
                <a:cs typeface="Calibri"/>
              </a:rPr>
              <a:t>h</a:t>
            </a:r>
            <a:r>
              <a:rPr sz="3200" spc="-50" dirty="0">
                <a:latin typeface="Calibri"/>
                <a:cs typeface="Calibri"/>
              </a:rPr>
              <a:t>a</a:t>
            </a:r>
            <a:r>
              <a:rPr sz="3200" spc="-35" dirty="0">
                <a:latin typeface="Calibri"/>
                <a:cs typeface="Calibri"/>
              </a:rPr>
              <a:t>v</a:t>
            </a:r>
            <a:r>
              <a:rPr sz="3200" dirty="0">
                <a:latin typeface="Calibri"/>
                <a:cs typeface="Calibri"/>
              </a:rPr>
              <a:t>e</a:t>
            </a:r>
            <a:r>
              <a:rPr sz="3200" spc="-5" dirty="0">
                <a:latin typeface="Calibri"/>
                <a:cs typeface="Calibri"/>
              </a:rPr>
              <a:t> dis</a:t>
            </a:r>
            <a:r>
              <a:rPr sz="3200" dirty="0">
                <a:latin typeface="Calibri"/>
                <a:cs typeface="Calibri"/>
              </a:rPr>
              <a:t>c</a:t>
            </a:r>
            <a:r>
              <a:rPr sz="3200" spc="-5" dirty="0">
                <a:latin typeface="Calibri"/>
                <a:cs typeface="Calibri"/>
              </a:rPr>
              <a:t>uss</a:t>
            </a:r>
            <a:r>
              <a:rPr sz="3200" dirty="0">
                <a:latin typeface="Calibri"/>
                <a:cs typeface="Calibri"/>
              </a:rPr>
              <a:t>ed</a:t>
            </a:r>
            <a:r>
              <a:rPr sz="3200" spc="15" dirty="0">
                <a:latin typeface="Calibri"/>
                <a:cs typeface="Calibri"/>
              </a:rPr>
              <a:t> </a:t>
            </a:r>
            <a:r>
              <a:rPr sz="3200" spc="-10" dirty="0">
                <a:latin typeface="Calibri"/>
                <a:cs typeface="Calibri"/>
              </a:rPr>
              <a:t>t</a:t>
            </a:r>
            <a:r>
              <a:rPr sz="3200" spc="-5" dirty="0">
                <a:latin typeface="Calibri"/>
                <a:cs typeface="Calibri"/>
              </a:rPr>
              <a:t>h</a:t>
            </a:r>
            <a:r>
              <a:rPr sz="3200" dirty="0">
                <a:latin typeface="Calibri"/>
                <a:cs typeface="Calibri"/>
              </a:rPr>
              <a:t>e</a:t>
            </a:r>
            <a:r>
              <a:rPr sz="3200" spc="-10" dirty="0">
                <a:latin typeface="Calibri"/>
                <a:cs typeface="Calibri"/>
              </a:rPr>
              <a:t>i</a:t>
            </a:r>
            <a:r>
              <a:rPr sz="3200" dirty="0">
                <a:latin typeface="Calibri"/>
                <a:cs typeface="Calibri"/>
              </a:rPr>
              <a:t>r</a:t>
            </a:r>
            <a:r>
              <a:rPr sz="3200" spc="5" dirty="0">
                <a:latin typeface="Calibri"/>
                <a:cs typeface="Calibri"/>
              </a:rPr>
              <a:t> </a:t>
            </a:r>
            <a:r>
              <a:rPr sz="3200" spc="-10" dirty="0">
                <a:latin typeface="Calibri"/>
                <a:cs typeface="Calibri"/>
              </a:rPr>
              <a:t>o</a:t>
            </a:r>
            <a:r>
              <a:rPr sz="3200" dirty="0">
                <a:latin typeface="Calibri"/>
                <a:cs typeface="Calibri"/>
              </a:rPr>
              <a:t>wn </a:t>
            </a:r>
            <a:r>
              <a:rPr sz="3200" spc="-25" dirty="0">
                <a:latin typeface="Calibri"/>
                <a:cs typeface="Calibri"/>
              </a:rPr>
              <a:t>c</a:t>
            </a:r>
            <a:r>
              <a:rPr sz="3200" dirty="0">
                <a:latin typeface="Calibri"/>
                <a:cs typeface="Calibri"/>
              </a:rPr>
              <a:t>a</a:t>
            </a:r>
            <a:r>
              <a:rPr sz="3200" spc="-40" dirty="0">
                <a:latin typeface="Calibri"/>
                <a:cs typeface="Calibri"/>
              </a:rPr>
              <a:t>r</a:t>
            </a:r>
            <a:r>
              <a:rPr sz="3200" dirty="0">
                <a:latin typeface="Calibri"/>
                <a:cs typeface="Calibri"/>
              </a:rPr>
              <a:t>eer</a:t>
            </a:r>
            <a:r>
              <a:rPr sz="3200" spc="-45" dirty="0">
                <a:latin typeface="Calibri"/>
                <a:cs typeface="Calibri"/>
              </a:rPr>
              <a:t> </a:t>
            </a:r>
            <a:r>
              <a:rPr sz="3200" spc="-25" dirty="0">
                <a:latin typeface="Calibri"/>
                <a:cs typeface="Calibri"/>
              </a:rPr>
              <a:t>g</a:t>
            </a:r>
            <a:r>
              <a:rPr sz="3200" dirty="0">
                <a:latin typeface="Calibri"/>
                <a:cs typeface="Calibri"/>
              </a:rPr>
              <a:t>oa</a:t>
            </a:r>
            <a:r>
              <a:rPr sz="3200" spc="-5" dirty="0">
                <a:latin typeface="Calibri"/>
                <a:cs typeface="Calibri"/>
              </a:rPr>
              <a:t>l</a:t>
            </a:r>
            <a:r>
              <a:rPr sz="3200" dirty="0">
                <a:latin typeface="Calibri"/>
                <a:cs typeface="Calibri"/>
              </a:rPr>
              <a:t>s a</a:t>
            </a:r>
            <a:r>
              <a:rPr sz="3200" spc="-10" dirty="0">
                <a:latin typeface="Calibri"/>
                <a:cs typeface="Calibri"/>
              </a:rPr>
              <a:t>n</a:t>
            </a:r>
            <a:r>
              <a:rPr sz="3200" dirty="0">
                <a:latin typeface="Calibri"/>
                <a:cs typeface="Calibri"/>
              </a:rPr>
              <a:t>d</a:t>
            </a:r>
            <a:r>
              <a:rPr sz="3200" spc="15" dirty="0">
                <a:latin typeface="Calibri"/>
                <a:cs typeface="Calibri"/>
              </a:rPr>
              <a:t> </a:t>
            </a:r>
            <a:r>
              <a:rPr sz="3200" spc="-40" dirty="0">
                <a:latin typeface="Calibri"/>
                <a:cs typeface="Calibri"/>
              </a:rPr>
              <a:t>r</a:t>
            </a:r>
            <a:r>
              <a:rPr sz="3200" dirty="0">
                <a:latin typeface="Calibri"/>
                <a:cs typeface="Calibri"/>
              </a:rPr>
              <a:t>e</a:t>
            </a:r>
            <a:r>
              <a:rPr sz="3200" spc="-5" dirty="0">
                <a:latin typeface="Calibri"/>
                <a:cs typeface="Calibri"/>
              </a:rPr>
              <a:t>p</a:t>
            </a:r>
            <a:r>
              <a:rPr sz="3200" dirty="0">
                <a:latin typeface="Calibri"/>
                <a:cs typeface="Calibri"/>
              </a:rPr>
              <a:t>o</a:t>
            </a:r>
            <a:r>
              <a:rPr sz="3200" spc="-5" dirty="0">
                <a:latin typeface="Calibri"/>
                <a:cs typeface="Calibri"/>
              </a:rPr>
              <a:t>r</a:t>
            </a:r>
            <a:r>
              <a:rPr sz="3200" dirty="0">
                <a:latin typeface="Calibri"/>
                <a:cs typeface="Calibri"/>
              </a:rPr>
              <a:t>t</a:t>
            </a:r>
            <a:r>
              <a:rPr sz="3200" spc="-10" dirty="0">
                <a:latin typeface="Calibri"/>
                <a:cs typeface="Calibri"/>
              </a:rPr>
              <a:t> </a:t>
            </a:r>
            <a:r>
              <a:rPr sz="3200" spc="-5" dirty="0">
                <a:latin typeface="Calibri"/>
                <a:cs typeface="Calibri"/>
              </a:rPr>
              <a:t>b</a:t>
            </a:r>
            <a:r>
              <a:rPr sz="3200" dirty="0">
                <a:latin typeface="Calibri"/>
                <a:cs typeface="Calibri"/>
              </a:rPr>
              <a:t>ack</a:t>
            </a:r>
            <a:r>
              <a:rPr sz="3200" spc="-10" dirty="0">
                <a:latin typeface="Calibri"/>
                <a:cs typeface="Calibri"/>
              </a:rPr>
              <a:t> </a:t>
            </a:r>
            <a:r>
              <a:rPr sz="3200" dirty="0">
                <a:latin typeface="Calibri"/>
                <a:cs typeface="Calibri"/>
              </a:rPr>
              <a:t>on </a:t>
            </a:r>
            <a:r>
              <a:rPr sz="3200" spc="-5" dirty="0">
                <a:latin typeface="Calibri"/>
                <a:cs typeface="Calibri"/>
              </a:rPr>
              <a:t>h</a:t>
            </a:r>
            <a:r>
              <a:rPr sz="3200" spc="-10" dirty="0">
                <a:latin typeface="Calibri"/>
                <a:cs typeface="Calibri"/>
              </a:rPr>
              <a:t>o</a:t>
            </a:r>
            <a:r>
              <a:rPr sz="3200" dirty="0">
                <a:latin typeface="Calibri"/>
                <a:cs typeface="Calibri"/>
              </a:rPr>
              <a:t>w</a:t>
            </a:r>
            <a:r>
              <a:rPr sz="3200" spc="-5" dirty="0">
                <a:latin typeface="Calibri"/>
                <a:cs typeface="Calibri"/>
              </a:rPr>
              <a:t> </a:t>
            </a:r>
            <a:r>
              <a:rPr sz="3200" spc="-10" dirty="0">
                <a:latin typeface="Calibri"/>
                <a:cs typeface="Calibri"/>
              </a:rPr>
              <a:t>t</a:t>
            </a:r>
            <a:r>
              <a:rPr sz="3200" spc="-5" dirty="0">
                <a:latin typeface="Calibri"/>
                <a:cs typeface="Calibri"/>
              </a:rPr>
              <a:t>h</a:t>
            </a:r>
            <a:r>
              <a:rPr sz="3200" spc="-25" dirty="0">
                <a:latin typeface="Calibri"/>
                <a:cs typeface="Calibri"/>
              </a:rPr>
              <a:t>e</a:t>
            </a:r>
            <a:r>
              <a:rPr sz="3200" spc="95" dirty="0">
                <a:latin typeface="Calibri"/>
                <a:cs typeface="Calibri"/>
              </a:rPr>
              <a:t>y</a:t>
            </a:r>
            <a:r>
              <a:rPr sz="3200" spc="-80" dirty="0">
                <a:latin typeface="Calibri"/>
                <a:cs typeface="Calibri"/>
              </a:rPr>
              <a:t>’</a:t>
            </a:r>
            <a:r>
              <a:rPr sz="3200" spc="-40" dirty="0">
                <a:latin typeface="Calibri"/>
                <a:cs typeface="Calibri"/>
              </a:rPr>
              <a:t>r</a:t>
            </a:r>
            <a:r>
              <a:rPr sz="3200" dirty="0">
                <a:latin typeface="Calibri"/>
                <a:cs typeface="Calibri"/>
              </a:rPr>
              <a:t>e </a:t>
            </a:r>
            <a:r>
              <a:rPr sz="3200" spc="-5" dirty="0">
                <a:latin typeface="Calibri"/>
                <a:cs typeface="Calibri"/>
              </a:rPr>
              <a:t>pu</a:t>
            </a:r>
            <a:r>
              <a:rPr sz="3200" spc="-65" dirty="0">
                <a:latin typeface="Calibri"/>
                <a:cs typeface="Calibri"/>
              </a:rPr>
              <a:t>r</a:t>
            </a:r>
            <a:r>
              <a:rPr sz="3200" spc="-10" dirty="0">
                <a:latin typeface="Calibri"/>
                <a:cs typeface="Calibri"/>
              </a:rPr>
              <a:t>s</a:t>
            </a:r>
            <a:r>
              <a:rPr sz="3200" spc="-5" dirty="0">
                <a:latin typeface="Calibri"/>
                <a:cs typeface="Calibri"/>
              </a:rPr>
              <a:t>uin</a:t>
            </a:r>
            <a:r>
              <a:rPr sz="3200" dirty="0">
                <a:latin typeface="Calibri"/>
                <a:cs typeface="Calibri"/>
              </a:rPr>
              <a:t>g</a:t>
            </a:r>
            <a:r>
              <a:rPr sz="3200" spc="45" dirty="0">
                <a:latin typeface="Calibri"/>
                <a:cs typeface="Calibri"/>
              </a:rPr>
              <a:t> </a:t>
            </a:r>
            <a:r>
              <a:rPr sz="3200" spc="-5" dirty="0">
                <a:latin typeface="Calibri"/>
                <a:cs typeface="Calibri"/>
              </a:rPr>
              <a:t>th</a:t>
            </a:r>
            <a:r>
              <a:rPr sz="3200" dirty="0">
                <a:latin typeface="Calibri"/>
                <a:cs typeface="Calibri"/>
              </a:rPr>
              <a:t>e</a:t>
            </a:r>
            <a:r>
              <a:rPr sz="3200" spc="-5" dirty="0">
                <a:latin typeface="Calibri"/>
                <a:cs typeface="Calibri"/>
              </a:rPr>
              <a:t>se</a:t>
            </a:r>
            <a:endParaRPr sz="32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33350"/>
            <a:ext cx="8229600" cy="677108"/>
          </a:xfrm>
        </p:spPr>
        <p:txBody>
          <a:bodyPr/>
          <a:lstStyle/>
          <a:p>
            <a:r>
              <a:rPr lang="en-AU" dirty="0" smtClean="0"/>
              <a:t>Challenges in our area</a:t>
            </a:r>
          </a:p>
        </p:txBody>
      </p:sp>
      <p:sp>
        <p:nvSpPr>
          <p:cNvPr id="5123" name="Content Placeholder 2"/>
          <p:cNvSpPr>
            <a:spLocks noGrp="1"/>
          </p:cNvSpPr>
          <p:nvPr>
            <p:ph idx="1"/>
          </p:nvPr>
        </p:nvSpPr>
        <p:spPr>
          <a:xfrm>
            <a:off x="444500" y="1006078"/>
            <a:ext cx="8229600" cy="4431983"/>
          </a:xfrm>
        </p:spPr>
        <p:txBody>
          <a:bodyPr/>
          <a:lstStyle/>
          <a:p>
            <a:pPr>
              <a:buFont typeface="Arial" pitchFamily="34" charset="0"/>
              <a:buChar char="•"/>
            </a:pPr>
            <a:r>
              <a:rPr lang="en-AU" dirty="0" smtClean="0"/>
              <a:t>  Majority of PhD (&gt;80%) will not continue in academic careers </a:t>
            </a:r>
          </a:p>
          <a:p>
            <a:pPr>
              <a:buFont typeface="Arial" pitchFamily="34" charset="0"/>
              <a:buChar char="•"/>
            </a:pPr>
            <a:r>
              <a:rPr lang="en-AU" dirty="0" smtClean="0"/>
              <a:t>  Office of Chief Scientist, employers report PhD graduates lack practical experience</a:t>
            </a:r>
          </a:p>
          <a:p>
            <a:pPr>
              <a:buFont typeface="Arial" pitchFamily="34" charset="0"/>
              <a:buChar char="•"/>
            </a:pPr>
            <a:r>
              <a:rPr lang="en-AU" dirty="0" smtClean="0"/>
              <a:t> Laboratory based PhD students can be </a:t>
            </a:r>
            <a:r>
              <a:rPr lang="en-AU" dirty="0" smtClean="0"/>
              <a:t>isolated – from each other and the communities their work can benefit </a:t>
            </a:r>
            <a:endParaRPr lang="en-AU" dirty="0" smtClean="0"/>
          </a:p>
          <a:p>
            <a:endParaRPr lang="en-AU" dirty="0" smtClean="0"/>
          </a:p>
          <a:p>
            <a:endParaRPr lang="en-AU"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76600" y="1581150"/>
            <a:ext cx="5181600" cy="2834639"/>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260607" y="2038349"/>
            <a:ext cx="2025393" cy="2389603"/>
          </a:xfrm>
          <a:prstGeom prst="rect">
            <a:avLst/>
          </a:prstGeom>
          <a:blipFill>
            <a:blip r:embed="rId4" cstate="print"/>
            <a:stretch>
              <a:fillRect/>
            </a:stretch>
          </a:blipFill>
        </p:spPr>
        <p:txBody>
          <a:bodyPr wrap="square" lIns="0" tIns="0" rIns="0" bIns="0" rtlCol="0"/>
          <a:lstStyle/>
          <a:p>
            <a:endParaRPr dirty="0"/>
          </a:p>
        </p:txBody>
      </p:sp>
      <p:sp>
        <p:nvSpPr>
          <p:cNvPr id="4" name="object 4"/>
          <p:cNvSpPr txBox="1"/>
          <p:nvPr/>
        </p:nvSpPr>
        <p:spPr>
          <a:xfrm>
            <a:off x="339090" y="1012080"/>
            <a:ext cx="1529080" cy="984885"/>
          </a:xfrm>
          <a:prstGeom prst="rect">
            <a:avLst/>
          </a:prstGeom>
        </p:spPr>
        <p:txBody>
          <a:bodyPr vert="horz" wrap="square" lIns="0" tIns="0" rIns="0" bIns="0" rtlCol="0">
            <a:spAutoFit/>
          </a:bodyPr>
          <a:lstStyle/>
          <a:p>
            <a:pPr marL="12700" marR="5080">
              <a:lnSpc>
                <a:spcPct val="100000"/>
              </a:lnSpc>
            </a:pPr>
            <a:r>
              <a:rPr sz="1600" spc="-155" dirty="0">
                <a:latin typeface="Calibri"/>
                <a:cs typeface="Calibri"/>
              </a:rPr>
              <a:t>T</a:t>
            </a:r>
            <a:r>
              <a:rPr sz="1600" spc="-15" dirty="0">
                <a:latin typeface="Calibri"/>
                <a:cs typeface="Calibri"/>
              </a:rPr>
              <a:t>o</a:t>
            </a:r>
            <a:r>
              <a:rPr sz="1600" spc="-10" dirty="0">
                <a:latin typeface="Calibri"/>
                <a:cs typeface="Calibri"/>
              </a:rPr>
              <a:t>p</a:t>
            </a:r>
            <a:r>
              <a:rPr sz="1600" dirty="0">
                <a:latin typeface="Calibri"/>
                <a:cs typeface="Calibri"/>
              </a:rPr>
              <a:t>i</a:t>
            </a:r>
            <a:r>
              <a:rPr sz="1600" spc="-10" dirty="0">
                <a:latin typeface="Calibri"/>
                <a:cs typeface="Calibri"/>
              </a:rPr>
              <a:t>c</a:t>
            </a:r>
            <a:r>
              <a:rPr sz="1600" spc="-5" dirty="0">
                <a:latin typeface="Calibri"/>
                <a:cs typeface="Calibri"/>
              </a:rPr>
              <a:t> </a:t>
            </a:r>
            <a:r>
              <a:rPr sz="1600" spc="-15" dirty="0">
                <a:latin typeface="Calibri"/>
                <a:cs typeface="Calibri"/>
              </a:rPr>
              <a:t>c</a:t>
            </a:r>
            <a:r>
              <a:rPr sz="1600" spc="-10" dirty="0">
                <a:latin typeface="Calibri"/>
                <a:cs typeface="Calibri"/>
              </a:rPr>
              <a:t>h</a:t>
            </a:r>
            <a:r>
              <a:rPr sz="1600" spc="-15" dirty="0">
                <a:latin typeface="Calibri"/>
                <a:cs typeface="Calibri"/>
              </a:rPr>
              <a:t>ose</a:t>
            </a:r>
            <a:r>
              <a:rPr sz="1600" spc="-10" dirty="0">
                <a:latin typeface="Calibri"/>
                <a:cs typeface="Calibri"/>
              </a:rPr>
              <a:t>n</a:t>
            </a:r>
            <a:r>
              <a:rPr sz="1600" spc="20" dirty="0">
                <a:latin typeface="Calibri"/>
                <a:cs typeface="Calibri"/>
              </a:rPr>
              <a:t> </a:t>
            </a:r>
            <a:r>
              <a:rPr sz="1600" spc="-20" dirty="0">
                <a:latin typeface="Calibri"/>
                <a:cs typeface="Calibri"/>
              </a:rPr>
              <a:t>a</a:t>
            </a:r>
            <a:r>
              <a:rPr sz="1600" dirty="0">
                <a:latin typeface="Calibri"/>
                <a:cs typeface="Calibri"/>
              </a:rPr>
              <a:t>f</a:t>
            </a:r>
            <a:r>
              <a:rPr sz="1600" spc="-20" dirty="0">
                <a:latin typeface="Calibri"/>
                <a:cs typeface="Calibri"/>
              </a:rPr>
              <a:t>t</a:t>
            </a:r>
            <a:r>
              <a:rPr sz="1600" spc="-15" dirty="0">
                <a:latin typeface="Calibri"/>
                <a:cs typeface="Calibri"/>
              </a:rPr>
              <a:t>e</a:t>
            </a:r>
            <a:r>
              <a:rPr sz="1600" spc="-10" dirty="0">
                <a:latin typeface="Calibri"/>
                <a:cs typeface="Calibri"/>
              </a:rPr>
              <a:t>r</a:t>
            </a:r>
            <a:r>
              <a:rPr sz="1600" spc="-5" dirty="0">
                <a:latin typeface="Calibri"/>
                <a:cs typeface="Calibri"/>
              </a:rPr>
              <a:t> </a:t>
            </a:r>
            <a:r>
              <a:rPr sz="1600" spc="-25" dirty="0">
                <a:latin typeface="Calibri"/>
                <a:cs typeface="Calibri"/>
              </a:rPr>
              <a:t>c</a:t>
            </a:r>
            <a:r>
              <a:rPr sz="1600" spc="-15" dirty="0">
                <a:latin typeface="Calibri"/>
                <a:cs typeface="Calibri"/>
              </a:rPr>
              <a:t>o</a:t>
            </a:r>
            <a:r>
              <a:rPr sz="1600" spc="-10" dirty="0">
                <a:latin typeface="Calibri"/>
                <a:cs typeface="Calibri"/>
              </a:rPr>
              <a:t>n</a:t>
            </a:r>
            <a:r>
              <a:rPr sz="1600" spc="-15" dirty="0">
                <a:latin typeface="Calibri"/>
                <a:cs typeface="Calibri"/>
              </a:rPr>
              <a:t>s</a:t>
            </a:r>
            <a:r>
              <a:rPr sz="1600" spc="-10" dirty="0">
                <a:latin typeface="Calibri"/>
                <a:cs typeface="Calibri"/>
              </a:rPr>
              <a:t>u</a:t>
            </a:r>
            <a:r>
              <a:rPr sz="1600" dirty="0">
                <a:latin typeface="Calibri"/>
                <a:cs typeface="Calibri"/>
              </a:rPr>
              <a:t>l</a:t>
            </a:r>
            <a:r>
              <a:rPr sz="1600" spc="-30" dirty="0">
                <a:latin typeface="Calibri"/>
                <a:cs typeface="Calibri"/>
              </a:rPr>
              <a:t>t</a:t>
            </a:r>
            <a:r>
              <a:rPr sz="1600" spc="-20" dirty="0">
                <a:latin typeface="Calibri"/>
                <a:cs typeface="Calibri"/>
              </a:rPr>
              <a:t>a</a:t>
            </a:r>
            <a:r>
              <a:rPr sz="1600" dirty="0">
                <a:latin typeface="Calibri"/>
                <a:cs typeface="Calibri"/>
              </a:rPr>
              <a:t>ti</a:t>
            </a:r>
            <a:r>
              <a:rPr sz="1600" spc="-15" dirty="0">
                <a:latin typeface="Calibri"/>
                <a:cs typeface="Calibri"/>
              </a:rPr>
              <a:t>o</a:t>
            </a:r>
            <a:r>
              <a:rPr sz="1600" spc="-10" dirty="0">
                <a:latin typeface="Calibri"/>
                <a:cs typeface="Calibri"/>
              </a:rPr>
              <a:t>n</a:t>
            </a:r>
            <a:r>
              <a:rPr sz="1600" spc="-15" dirty="0">
                <a:latin typeface="Calibri"/>
                <a:cs typeface="Calibri"/>
              </a:rPr>
              <a:t> </a:t>
            </a:r>
            <a:r>
              <a:rPr sz="1600" spc="-20" dirty="0">
                <a:latin typeface="Calibri"/>
                <a:cs typeface="Calibri"/>
              </a:rPr>
              <a:t>w</a:t>
            </a:r>
            <a:r>
              <a:rPr sz="1600" dirty="0">
                <a:latin typeface="Calibri"/>
                <a:cs typeface="Calibri"/>
              </a:rPr>
              <a:t>it</a:t>
            </a:r>
            <a:r>
              <a:rPr sz="1600" spc="-10" dirty="0">
                <a:latin typeface="Calibri"/>
                <a:cs typeface="Calibri"/>
              </a:rPr>
              <a:t>h</a:t>
            </a:r>
            <a:r>
              <a:rPr sz="1600" spc="-5" dirty="0">
                <a:latin typeface="Calibri"/>
                <a:cs typeface="Calibri"/>
              </a:rPr>
              <a:t> </a:t>
            </a:r>
            <a:r>
              <a:rPr sz="1600" spc="-40" dirty="0">
                <a:latin typeface="Calibri"/>
                <a:cs typeface="Calibri"/>
              </a:rPr>
              <a:t>r</a:t>
            </a:r>
            <a:r>
              <a:rPr sz="1600" spc="-15" dirty="0">
                <a:latin typeface="Calibri"/>
                <a:cs typeface="Calibri"/>
              </a:rPr>
              <a:t>ese</a:t>
            </a:r>
            <a:r>
              <a:rPr sz="1600" spc="-10" dirty="0">
                <a:latin typeface="Calibri"/>
                <a:cs typeface="Calibri"/>
              </a:rPr>
              <a:t>a</a:t>
            </a:r>
            <a:r>
              <a:rPr sz="1600" spc="-40" dirty="0">
                <a:latin typeface="Calibri"/>
                <a:cs typeface="Calibri"/>
              </a:rPr>
              <a:t>r</a:t>
            </a:r>
            <a:r>
              <a:rPr sz="1600" spc="-15" dirty="0">
                <a:latin typeface="Calibri"/>
                <a:cs typeface="Calibri"/>
              </a:rPr>
              <a:t>c</a:t>
            </a:r>
            <a:r>
              <a:rPr sz="1600" spc="-10" dirty="0">
                <a:latin typeface="Calibri"/>
                <a:cs typeface="Calibri"/>
              </a:rPr>
              <a:t>h</a:t>
            </a:r>
            <a:r>
              <a:rPr sz="1600" spc="-15" dirty="0">
                <a:latin typeface="Calibri"/>
                <a:cs typeface="Calibri"/>
              </a:rPr>
              <a:t>e</a:t>
            </a:r>
            <a:r>
              <a:rPr sz="1600" spc="-40" dirty="0">
                <a:latin typeface="Calibri"/>
                <a:cs typeface="Calibri"/>
              </a:rPr>
              <a:t>r</a:t>
            </a:r>
            <a:r>
              <a:rPr sz="1600" spc="-10" dirty="0">
                <a:latin typeface="Calibri"/>
                <a:cs typeface="Calibri"/>
              </a:rPr>
              <a:t>s</a:t>
            </a:r>
            <a:r>
              <a:rPr sz="1600" spc="55" dirty="0">
                <a:latin typeface="Calibri"/>
                <a:cs typeface="Calibri"/>
              </a:rPr>
              <a:t> </a:t>
            </a:r>
            <a:r>
              <a:rPr sz="1600" spc="-10" dirty="0">
                <a:latin typeface="Calibri"/>
                <a:cs typeface="Calibri"/>
              </a:rPr>
              <a:t>and</a:t>
            </a:r>
            <a:r>
              <a:rPr sz="1600" spc="-5" dirty="0">
                <a:latin typeface="Calibri"/>
                <a:cs typeface="Calibri"/>
              </a:rPr>
              <a:t> </a:t>
            </a:r>
            <a:r>
              <a:rPr sz="1600" spc="-15" dirty="0">
                <a:latin typeface="Calibri"/>
                <a:cs typeface="Calibri"/>
              </a:rPr>
              <a:t>e</a:t>
            </a:r>
            <a:r>
              <a:rPr sz="1600" spc="-10" dirty="0">
                <a:latin typeface="Calibri"/>
                <a:cs typeface="Calibri"/>
              </a:rPr>
              <a:t>ndu</a:t>
            </a:r>
            <a:r>
              <a:rPr sz="1600" spc="-15" dirty="0">
                <a:latin typeface="Calibri"/>
                <a:cs typeface="Calibri"/>
              </a:rPr>
              <a:t>se</a:t>
            </a:r>
            <a:r>
              <a:rPr sz="1600" spc="-40" dirty="0">
                <a:latin typeface="Calibri"/>
                <a:cs typeface="Calibri"/>
              </a:rPr>
              <a:t>r</a:t>
            </a:r>
            <a:r>
              <a:rPr sz="1600" spc="-10" dirty="0">
                <a:latin typeface="Calibri"/>
                <a:cs typeface="Calibri"/>
              </a:rPr>
              <a:t>s</a:t>
            </a:r>
            <a:endParaRPr sz="1600" dirty="0">
              <a:latin typeface="Calibri"/>
              <a:cs typeface="Calibri"/>
            </a:endParaRPr>
          </a:p>
        </p:txBody>
      </p:sp>
      <p:sp>
        <p:nvSpPr>
          <p:cNvPr id="5" name="object 5"/>
          <p:cNvSpPr txBox="1"/>
          <p:nvPr/>
        </p:nvSpPr>
        <p:spPr>
          <a:xfrm>
            <a:off x="2542554" y="977519"/>
            <a:ext cx="6395720" cy="492443"/>
          </a:xfrm>
          <a:prstGeom prst="rect">
            <a:avLst/>
          </a:prstGeom>
        </p:spPr>
        <p:txBody>
          <a:bodyPr vert="horz" wrap="square" lIns="0" tIns="0" rIns="0" bIns="0" rtlCol="0">
            <a:spAutoFit/>
          </a:bodyPr>
          <a:lstStyle/>
          <a:p>
            <a:pPr marL="12700" marR="5080">
              <a:lnSpc>
                <a:spcPct val="100000"/>
              </a:lnSpc>
            </a:pPr>
            <a:r>
              <a:rPr sz="1600" spc="-45" dirty="0">
                <a:latin typeface="Calibri"/>
                <a:cs typeface="Calibri"/>
              </a:rPr>
              <a:t>P</a:t>
            </a:r>
            <a:r>
              <a:rPr sz="1600" spc="-10" dirty="0">
                <a:latin typeface="Calibri"/>
                <a:cs typeface="Calibri"/>
              </a:rPr>
              <a:t>an</a:t>
            </a:r>
            <a:r>
              <a:rPr sz="1600" spc="-15" dirty="0">
                <a:latin typeface="Calibri"/>
                <a:cs typeface="Calibri"/>
              </a:rPr>
              <a:t>e</a:t>
            </a:r>
            <a:r>
              <a:rPr sz="1600" dirty="0">
                <a:latin typeface="Calibri"/>
                <a:cs typeface="Calibri"/>
              </a:rPr>
              <a:t>l</a:t>
            </a:r>
            <a:r>
              <a:rPr sz="1600" spc="-5" dirty="0">
                <a:latin typeface="Calibri"/>
                <a:cs typeface="Calibri"/>
              </a:rPr>
              <a:t>:</a:t>
            </a:r>
            <a:r>
              <a:rPr sz="1600" spc="-10" dirty="0">
                <a:latin typeface="Calibri"/>
                <a:cs typeface="Calibri"/>
              </a:rPr>
              <a:t> </a:t>
            </a:r>
            <a:r>
              <a:rPr sz="1600" spc="-40" dirty="0">
                <a:latin typeface="Calibri"/>
                <a:cs typeface="Calibri"/>
              </a:rPr>
              <a:t>R</a:t>
            </a:r>
            <a:r>
              <a:rPr sz="1600" spc="-15" dirty="0">
                <a:latin typeface="Calibri"/>
                <a:cs typeface="Calibri"/>
              </a:rPr>
              <a:t>ese</a:t>
            </a:r>
            <a:r>
              <a:rPr sz="1600" spc="-10" dirty="0">
                <a:latin typeface="Calibri"/>
                <a:cs typeface="Calibri"/>
              </a:rPr>
              <a:t>a</a:t>
            </a:r>
            <a:r>
              <a:rPr sz="1600" spc="-40" dirty="0">
                <a:latin typeface="Calibri"/>
                <a:cs typeface="Calibri"/>
              </a:rPr>
              <a:t>r</a:t>
            </a:r>
            <a:r>
              <a:rPr sz="1600" spc="-15" dirty="0">
                <a:latin typeface="Calibri"/>
                <a:cs typeface="Calibri"/>
              </a:rPr>
              <a:t>c</a:t>
            </a:r>
            <a:r>
              <a:rPr sz="1600" spc="-10" dirty="0">
                <a:latin typeface="Calibri"/>
                <a:cs typeface="Calibri"/>
              </a:rPr>
              <a:t>h</a:t>
            </a:r>
            <a:r>
              <a:rPr sz="1600" spc="-15" dirty="0">
                <a:latin typeface="Calibri"/>
                <a:cs typeface="Calibri"/>
              </a:rPr>
              <a:t>e</a:t>
            </a:r>
            <a:r>
              <a:rPr sz="1600" spc="-150" dirty="0">
                <a:latin typeface="Calibri"/>
                <a:cs typeface="Calibri"/>
              </a:rPr>
              <a:t>r</a:t>
            </a:r>
            <a:r>
              <a:rPr sz="1600" spc="-5" dirty="0">
                <a:latin typeface="Calibri"/>
                <a:cs typeface="Calibri"/>
              </a:rPr>
              <a:t>,</a:t>
            </a:r>
            <a:r>
              <a:rPr sz="1600" spc="40" dirty="0">
                <a:latin typeface="Calibri"/>
                <a:cs typeface="Calibri"/>
              </a:rPr>
              <a:t> </a:t>
            </a:r>
            <a:r>
              <a:rPr sz="1600" spc="-15" dirty="0">
                <a:latin typeface="Calibri"/>
                <a:cs typeface="Calibri"/>
              </a:rPr>
              <a:t>c</a:t>
            </a:r>
            <a:r>
              <a:rPr sz="1600" dirty="0">
                <a:latin typeface="Calibri"/>
                <a:cs typeface="Calibri"/>
              </a:rPr>
              <a:t>li</a:t>
            </a:r>
            <a:r>
              <a:rPr sz="1600" spc="-10" dirty="0">
                <a:latin typeface="Calibri"/>
                <a:cs typeface="Calibri"/>
              </a:rPr>
              <a:t>n</a:t>
            </a:r>
            <a:r>
              <a:rPr sz="1600" dirty="0">
                <a:latin typeface="Calibri"/>
                <a:cs typeface="Calibri"/>
              </a:rPr>
              <a:t>i</a:t>
            </a:r>
            <a:r>
              <a:rPr sz="1600" spc="-15" dirty="0">
                <a:latin typeface="Calibri"/>
                <a:cs typeface="Calibri"/>
              </a:rPr>
              <a:t>c</a:t>
            </a:r>
            <a:r>
              <a:rPr sz="1600" dirty="0">
                <a:latin typeface="Calibri"/>
                <a:cs typeface="Calibri"/>
              </a:rPr>
              <a:t>i</a:t>
            </a:r>
            <a:r>
              <a:rPr sz="1600" spc="-10" dirty="0">
                <a:latin typeface="Calibri"/>
                <a:cs typeface="Calibri"/>
              </a:rPr>
              <a:t>a</a:t>
            </a:r>
            <a:r>
              <a:rPr sz="1600" spc="-25" dirty="0">
                <a:latin typeface="Calibri"/>
                <a:cs typeface="Calibri"/>
              </a:rPr>
              <a:t>n</a:t>
            </a:r>
            <a:r>
              <a:rPr sz="1600" spc="-40" dirty="0">
                <a:latin typeface="Calibri"/>
                <a:cs typeface="Calibri"/>
              </a:rPr>
              <a:t>/</a:t>
            </a:r>
            <a:r>
              <a:rPr sz="1600" spc="-15" dirty="0">
                <a:latin typeface="Calibri"/>
                <a:cs typeface="Calibri"/>
              </a:rPr>
              <a:t>e</a:t>
            </a:r>
            <a:r>
              <a:rPr sz="1600" spc="-10" dirty="0">
                <a:latin typeface="Calibri"/>
                <a:cs typeface="Calibri"/>
              </a:rPr>
              <a:t>ndu</a:t>
            </a:r>
            <a:r>
              <a:rPr sz="1600" spc="-15" dirty="0">
                <a:latin typeface="Calibri"/>
                <a:cs typeface="Calibri"/>
              </a:rPr>
              <a:t>se</a:t>
            </a:r>
            <a:r>
              <a:rPr sz="1600" spc="-145" dirty="0">
                <a:latin typeface="Calibri"/>
                <a:cs typeface="Calibri"/>
              </a:rPr>
              <a:t>r</a:t>
            </a:r>
            <a:r>
              <a:rPr sz="1600" spc="-5" dirty="0">
                <a:latin typeface="Calibri"/>
                <a:cs typeface="Calibri"/>
              </a:rPr>
              <a:t>,</a:t>
            </a:r>
            <a:r>
              <a:rPr sz="1600" spc="-20" dirty="0">
                <a:latin typeface="Calibri"/>
                <a:cs typeface="Calibri"/>
              </a:rPr>
              <a:t> </a:t>
            </a:r>
            <a:r>
              <a:rPr sz="1600" spc="-10" dirty="0">
                <a:latin typeface="Calibri"/>
                <a:cs typeface="Calibri"/>
              </a:rPr>
              <a:t>p</a:t>
            </a:r>
            <a:r>
              <a:rPr sz="1600" spc="-15" dirty="0">
                <a:latin typeface="Calibri"/>
                <a:cs typeface="Calibri"/>
              </a:rPr>
              <a:t>e</a:t>
            </a:r>
            <a:r>
              <a:rPr sz="1600" spc="-40" dirty="0">
                <a:latin typeface="Calibri"/>
                <a:cs typeface="Calibri"/>
              </a:rPr>
              <a:t>r</a:t>
            </a:r>
            <a:r>
              <a:rPr sz="1600" spc="-15" dirty="0">
                <a:latin typeface="Calibri"/>
                <a:cs typeface="Calibri"/>
              </a:rPr>
              <a:t>so</a:t>
            </a:r>
            <a:r>
              <a:rPr sz="1600" spc="-10" dirty="0">
                <a:latin typeface="Calibri"/>
                <a:cs typeface="Calibri"/>
              </a:rPr>
              <a:t>n</a:t>
            </a:r>
            <a:r>
              <a:rPr sz="1600" spc="20" dirty="0">
                <a:latin typeface="Calibri"/>
                <a:cs typeface="Calibri"/>
              </a:rPr>
              <a:t> </a:t>
            </a:r>
            <a:r>
              <a:rPr sz="1600" spc="-20" dirty="0">
                <a:latin typeface="Calibri"/>
                <a:cs typeface="Calibri"/>
              </a:rPr>
              <a:t>w</a:t>
            </a:r>
            <a:r>
              <a:rPr sz="1600" dirty="0">
                <a:latin typeface="Calibri"/>
                <a:cs typeface="Calibri"/>
              </a:rPr>
              <a:t>it</a:t>
            </a:r>
            <a:r>
              <a:rPr sz="1600" spc="-10" dirty="0">
                <a:latin typeface="Calibri"/>
                <a:cs typeface="Calibri"/>
              </a:rPr>
              <a:t>h</a:t>
            </a:r>
            <a:r>
              <a:rPr sz="1600" spc="-15" dirty="0">
                <a:latin typeface="Calibri"/>
                <a:cs typeface="Calibri"/>
              </a:rPr>
              <a:t> </a:t>
            </a:r>
            <a:r>
              <a:rPr sz="1600" spc="-40" dirty="0">
                <a:latin typeface="Calibri"/>
                <a:cs typeface="Calibri"/>
              </a:rPr>
              <a:t>e</a:t>
            </a:r>
            <a:r>
              <a:rPr sz="1600" spc="-10" dirty="0">
                <a:latin typeface="Calibri"/>
                <a:cs typeface="Calibri"/>
              </a:rPr>
              <a:t>xp</a:t>
            </a:r>
            <a:r>
              <a:rPr sz="1600" spc="-15" dirty="0">
                <a:latin typeface="Calibri"/>
                <a:cs typeface="Calibri"/>
              </a:rPr>
              <a:t>er</a:t>
            </a:r>
            <a:r>
              <a:rPr sz="1600" dirty="0">
                <a:latin typeface="Calibri"/>
                <a:cs typeface="Calibri"/>
              </a:rPr>
              <a:t>i</a:t>
            </a:r>
            <a:r>
              <a:rPr sz="1600" spc="-15" dirty="0">
                <a:latin typeface="Calibri"/>
                <a:cs typeface="Calibri"/>
              </a:rPr>
              <a:t>e</a:t>
            </a:r>
            <a:r>
              <a:rPr sz="1600" spc="-10" dirty="0">
                <a:latin typeface="Calibri"/>
                <a:cs typeface="Calibri"/>
              </a:rPr>
              <a:t>n</a:t>
            </a:r>
            <a:r>
              <a:rPr sz="1600" spc="-15" dirty="0">
                <a:latin typeface="Calibri"/>
                <a:cs typeface="Calibri"/>
              </a:rPr>
              <a:t>c</a:t>
            </a:r>
            <a:r>
              <a:rPr sz="1600" spc="-10" dirty="0">
                <a:latin typeface="Calibri"/>
                <a:cs typeface="Calibri"/>
              </a:rPr>
              <a:t>e</a:t>
            </a:r>
            <a:r>
              <a:rPr sz="1600" spc="30" dirty="0">
                <a:latin typeface="Calibri"/>
                <a:cs typeface="Calibri"/>
              </a:rPr>
              <a:t> </a:t>
            </a:r>
            <a:r>
              <a:rPr sz="1600" spc="-15" dirty="0">
                <a:latin typeface="Calibri"/>
                <a:cs typeface="Calibri"/>
              </a:rPr>
              <a:t>o</a:t>
            </a:r>
            <a:r>
              <a:rPr sz="1600" spc="-5" dirty="0">
                <a:latin typeface="Calibri"/>
                <a:cs typeface="Calibri"/>
              </a:rPr>
              <a:t>f</a:t>
            </a:r>
            <a:r>
              <a:rPr sz="1600" dirty="0">
                <a:latin typeface="Calibri"/>
                <a:cs typeface="Calibri"/>
              </a:rPr>
              <a:t> </a:t>
            </a:r>
            <a:r>
              <a:rPr sz="1600" spc="-20" dirty="0">
                <a:latin typeface="Calibri"/>
                <a:cs typeface="Calibri"/>
              </a:rPr>
              <a:t>me</a:t>
            </a:r>
            <a:r>
              <a:rPr sz="1600" spc="-25" dirty="0">
                <a:latin typeface="Calibri"/>
                <a:cs typeface="Calibri"/>
              </a:rPr>
              <a:t>n</a:t>
            </a:r>
            <a:r>
              <a:rPr sz="1600" spc="-30" dirty="0">
                <a:latin typeface="Calibri"/>
                <a:cs typeface="Calibri"/>
              </a:rPr>
              <a:t>t</a:t>
            </a:r>
            <a:r>
              <a:rPr sz="1600" spc="-10" dirty="0">
                <a:latin typeface="Calibri"/>
                <a:cs typeface="Calibri"/>
              </a:rPr>
              <a:t>al</a:t>
            </a:r>
            <a:r>
              <a:rPr sz="1600" dirty="0">
                <a:latin typeface="Calibri"/>
                <a:cs typeface="Calibri"/>
              </a:rPr>
              <a:t> ill</a:t>
            </a:r>
            <a:r>
              <a:rPr sz="1600" spc="-10" dirty="0">
                <a:latin typeface="Calibri"/>
                <a:cs typeface="Calibri"/>
              </a:rPr>
              <a:t>n</a:t>
            </a:r>
            <a:r>
              <a:rPr sz="1600" spc="-15" dirty="0">
                <a:latin typeface="Calibri"/>
                <a:cs typeface="Calibri"/>
              </a:rPr>
              <a:t>es</a:t>
            </a:r>
            <a:r>
              <a:rPr sz="1600" spc="-10" dirty="0">
                <a:latin typeface="Calibri"/>
                <a:cs typeface="Calibri"/>
              </a:rPr>
              <a:t>s H</a:t>
            </a:r>
            <a:r>
              <a:rPr sz="1600" spc="-15" dirty="0">
                <a:latin typeface="Calibri"/>
                <a:cs typeface="Calibri"/>
              </a:rPr>
              <a:t>o</a:t>
            </a:r>
            <a:r>
              <a:rPr sz="1600" spc="-25" dirty="0">
                <a:latin typeface="Calibri"/>
                <a:cs typeface="Calibri"/>
              </a:rPr>
              <a:t>s</a:t>
            </a:r>
            <a:r>
              <a:rPr sz="1600" spc="-5" dirty="0">
                <a:latin typeface="Calibri"/>
                <a:cs typeface="Calibri"/>
              </a:rPr>
              <a:t>t:</a:t>
            </a:r>
            <a:r>
              <a:rPr sz="1600" dirty="0">
                <a:latin typeface="Calibri"/>
                <a:cs typeface="Calibri"/>
              </a:rPr>
              <a:t> </a:t>
            </a:r>
            <a:r>
              <a:rPr sz="1600" spc="-15" dirty="0">
                <a:latin typeface="Calibri"/>
                <a:cs typeface="Calibri"/>
              </a:rPr>
              <a:t>Jo</a:t>
            </a:r>
            <a:r>
              <a:rPr sz="1600" spc="-10" dirty="0">
                <a:latin typeface="Calibri"/>
                <a:cs typeface="Calibri"/>
              </a:rPr>
              <a:t>u</a:t>
            </a:r>
            <a:r>
              <a:rPr sz="1600" spc="-15" dirty="0">
                <a:latin typeface="Calibri"/>
                <a:cs typeface="Calibri"/>
              </a:rPr>
              <a:t>r</a:t>
            </a:r>
            <a:r>
              <a:rPr sz="1600" spc="-10" dirty="0">
                <a:latin typeface="Calibri"/>
                <a:cs typeface="Calibri"/>
              </a:rPr>
              <a:t>na</a:t>
            </a:r>
            <a:r>
              <a:rPr sz="1600" dirty="0">
                <a:latin typeface="Calibri"/>
                <a:cs typeface="Calibri"/>
              </a:rPr>
              <a:t>li</a:t>
            </a:r>
            <a:r>
              <a:rPr sz="1600" spc="-25" dirty="0">
                <a:latin typeface="Calibri"/>
                <a:cs typeface="Calibri"/>
              </a:rPr>
              <a:t>s</a:t>
            </a:r>
            <a:r>
              <a:rPr sz="1600" spc="-10" dirty="0">
                <a:latin typeface="Calibri"/>
                <a:cs typeface="Calibri"/>
              </a:rPr>
              <a:t>t</a:t>
            </a:r>
            <a:endParaRPr sz="1600" dirty="0">
              <a:latin typeface="Calibri"/>
              <a:cs typeface="Calibri"/>
            </a:endParaRPr>
          </a:p>
        </p:txBody>
      </p:sp>
      <p:sp>
        <p:nvSpPr>
          <p:cNvPr id="6" name="object 6"/>
          <p:cNvSpPr txBox="1">
            <a:spLocks noGrp="1"/>
          </p:cNvSpPr>
          <p:nvPr>
            <p:ph type="title"/>
          </p:nvPr>
        </p:nvSpPr>
        <p:spPr>
          <a:xfrm>
            <a:off x="914400" y="0"/>
            <a:ext cx="7305827" cy="858567"/>
          </a:xfrm>
          <a:prstGeom prst="rect">
            <a:avLst/>
          </a:prstGeom>
        </p:spPr>
        <p:txBody>
          <a:bodyPr vert="horz" wrap="square" lIns="0" tIns="179704" rIns="0" bIns="0" rtlCol="0">
            <a:spAutoFit/>
          </a:bodyPr>
          <a:lstStyle/>
          <a:p>
            <a:pPr marL="1121410">
              <a:lnSpc>
                <a:spcPct val="100000"/>
              </a:lnSpc>
            </a:pPr>
            <a:r>
              <a:rPr spc="-5" dirty="0"/>
              <a:t>Co</a:t>
            </a:r>
            <a:r>
              <a:rPr spc="5" dirty="0"/>
              <a:t>mm</a:t>
            </a:r>
            <a:r>
              <a:rPr dirty="0"/>
              <a:t>un</a:t>
            </a:r>
            <a:r>
              <a:rPr spc="-5" dirty="0"/>
              <a:t>i</a:t>
            </a:r>
            <a:r>
              <a:rPr spc="-25" dirty="0"/>
              <a:t>t</a:t>
            </a:r>
            <a:r>
              <a:rPr dirty="0"/>
              <a:t>y</a:t>
            </a:r>
            <a:r>
              <a:rPr spc="-35" dirty="0"/>
              <a:t> </a:t>
            </a:r>
            <a:r>
              <a:rPr dirty="0"/>
              <a:t>edu</a:t>
            </a:r>
            <a:r>
              <a:rPr spc="-20" dirty="0"/>
              <a:t>c</a:t>
            </a:r>
            <a:r>
              <a:rPr spc="-40" dirty="0"/>
              <a:t>a</a:t>
            </a:r>
            <a:r>
              <a:rPr spc="-20" dirty="0"/>
              <a:t>ti</a:t>
            </a:r>
            <a:r>
              <a:rPr spc="-5" dirty="0"/>
              <a:t>o</a:t>
            </a:r>
            <a:r>
              <a:rPr dirty="0"/>
              <a:t>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29400" y="889255"/>
            <a:ext cx="2404228" cy="924044"/>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6505957" y="3576448"/>
            <a:ext cx="1495043" cy="842390"/>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8001001" y="3718180"/>
            <a:ext cx="681855" cy="557765"/>
          </a:xfrm>
          <a:prstGeom prst="rect">
            <a:avLst/>
          </a:prstGeom>
          <a:blipFill>
            <a:blip r:embed="rId5" cstate="print"/>
            <a:stretch>
              <a:fillRect/>
            </a:stretch>
          </a:blipFill>
        </p:spPr>
        <p:txBody>
          <a:bodyPr wrap="square" lIns="0" tIns="0" rIns="0" bIns="0" rtlCol="0"/>
          <a:lstStyle/>
          <a:p>
            <a:endParaRPr dirty="0"/>
          </a:p>
        </p:txBody>
      </p:sp>
      <p:sp>
        <p:nvSpPr>
          <p:cNvPr id="5" name="object 5"/>
          <p:cNvSpPr/>
          <p:nvPr/>
        </p:nvSpPr>
        <p:spPr>
          <a:xfrm>
            <a:off x="6781800" y="1984249"/>
            <a:ext cx="2206754" cy="1299590"/>
          </a:xfrm>
          <a:prstGeom prst="rect">
            <a:avLst/>
          </a:prstGeom>
          <a:blipFill>
            <a:blip r:embed="rId6" cstate="print"/>
            <a:stretch>
              <a:fillRect/>
            </a:stretch>
          </a:blipFill>
        </p:spPr>
        <p:txBody>
          <a:bodyPr wrap="square" lIns="0" tIns="0" rIns="0" bIns="0" rtlCol="0"/>
          <a:lstStyle/>
          <a:p>
            <a:endParaRPr dirty="0"/>
          </a:p>
        </p:txBody>
      </p:sp>
      <p:sp>
        <p:nvSpPr>
          <p:cNvPr id="6" name="object 6"/>
          <p:cNvSpPr txBox="1"/>
          <p:nvPr/>
        </p:nvSpPr>
        <p:spPr>
          <a:xfrm>
            <a:off x="129539" y="340757"/>
            <a:ext cx="3551554" cy="4739759"/>
          </a:xfrm>
          <a:prstGeom prst="rect">
            <a:avLst/>
          </a:prstGeom>
        </p:spPr>
        <p:txBody>
          <a:bodyPr vert="horz" wrap="square" lIns="0" tIns="0" rIns="0" bIns="0" rtlCol="0">
            <a:spAutoFit/>
          </a:bodyPr>
          <a:lstStyle/>
          <a:p>
            <a:pPr marL="12700">
              <a:lnSpc>
                <a:spcPct val="100000"/>
              </a:lnSpc>
            </a:pPr>
            <a:r>
              <a:rPr sz="1800" b="1" spc="-15" dirty="0">
                <a:latin typeface="Calibri"/>
                <a:cs typeface="Calibri"/>
              </a:rPr>
              <a:t>N</a:t>
            </a:r>
            <a:r>
              <a:rPr sz="1800" b="1" spc="-10" dirty="0">
                <a:latin typeface="Calibri"/>
                <a:cs typeface="Calibri"/>
              </a:rPr>
              <a:t>e</a:t>
            </a:r>
            <a:r>
              <a:rPr sz="1800" b="1" dirty="0">
                <a:latin typeface="Calibri"/>
                <a:cs typeface="Calibri"/>
              </a:rPr>
              <a:t>w</a:t>
            </a:r>
            <a:r>
              <a:rPr sz="1800" b="1" spc="-10" dirty="0">
                <a:latin typeface="Calibri"/>
                <a:cs typeface="Calibri"/>
              </a:rPr>
              <a:t> </a:t>
            </a:r>
            <a:r>
              <a:rPr sz="1800" b="1" spc="-15" dirty="0">
                <a:latin typeface="Calibri"/>
                <a:cs typeface="Calibri"/>
              </a:rPr>
              <a:t>a</a:t>
            </a:r>
            <a:r>
              <a:rPr sz="1800" b="1" spc="-5" dirty="0">
                <a:latin typeface="Calibri"/>
                <a:cs typeface="Calibri"/>
              </a:rPr>
              <a:t>udi</a:t>
            </a:r>
            <a:r>
              <a:rPr sz="1800" b="1" spc="5" dirty="0">
                <a:latin typeface="Calibri"/>
                <a:cs typeface="Calibri"/>
              </a:rPr>
              <a:t>e</a:t>
            </a:r>
            <a:r>
              <a:rPr sz="1800" b="1" spc="-20" dirty="0">
                <a:latin typeface="Calibri"/>
                <a:cs typeface="Calibri"/>
              </a:rPr>
              <a:t>n</a:t>
            </a:r>
            <a:r>
              <a:rPr sz="1800" b="1" dirty="0">
                <a:latin typeface="Calibri"/>
                <a:cs typeface="Calibri"/>
              </a:rPr>
              <a:t>ce</a:t>
            </a:r>
            <a:r>
              <a:rPr sz="1800" b="1" spc="-45" dirty="0">
                <a:latin typeface="Calibri"/>
                <a:cs typeface="Calibri"/>
              </a:rPr>
              <a:t> </a:t>
            </a:r>
            <a:r>
              <a:rPr sz="1800" b="1" spc="-30" dirty="0">
                <a:latin typeface="Calibri"/>
                <a:cs typeface="Calibri"/>
              </a:rPr>
              <a:t>f</a:t>
            </a:r>
            <a:r>
              <a:rPr sz="1800" b="1" spc="-10" dirty="0">
                <a:latin typeface="Calibri"/>
                <a:cs typeface="Calibri"/>
              </a:rPr>
              <a:t>o</a:t>
            </a:r>
            <a:r>
              <a:rPr sz="1800" b="1" dirty="0">
                <a:latin typeface="Calibri"/>
                <a:cs typeface="Calibri"/>
              </a:rPr>
              <a:t>r</a:t>
            </a:r>
            <a:r>
              <a:rPr sz="1800" b="1" spc="-5" dirty="0">
                <a:latin typeface="Calibri"/>
                <a:cs typeface="Calibri"/>
              </a:rPr>
              <a:t> </a:t>
            </a:r>
            <a:r>
              <a:rPr sz="1800" b="1" spc="-35" dirty="0">
                <a:latin typeface="Calibri"/>
                <a:cs typeface="Calibri"/>
              </a:rPr>
              <a:t>P</a:t>
            </a:r>
            <a:r>
              <a:rPr sz="1800" b="1" spc="-15" dirty="0">
                <a:latin typeface="Calibri"/>
                <a:cs typeface="Calibri"/>
              </a:rPr>
              <a:t>a</a:t>
            </a:r>
            <a:r>
              <a:rPr sz="1800" b="1" spc="-5" dirty="0">
                <a:latin typeface="Calibri"/>
                <a:cs typeface="Calibri"/>
              </a:rPr>
              <a:t>r</a:t>
            </a:r>
            <a:r>
              <a:rPr sz="1800" b="1" spc="-10" dirty="0">
                <a:latin typeface="Calibri"/>
                <a:cs typeface="Calibri"/>
              </a:rPr>
              <a:t>ti</a:t>
            </a:r>
            <a:r>
              <a:rPr sz="1800" b="1" dirty="0">
                <a:latin typeface="Calibri"/>
                <a:cs typeface="Calibri"/>
              </a:rPr>
              <a:t>c</a:t>
            </a:r>
            <a:r>
              <a:rPr sz="1800" b="1" spc="-5" dirty="0">
                <a:latin typeface="Calibri"/>
                <a:cs typeface="Calibri"/>
              </a:rPr>
              <a:t>ip</a:t>
            </a:r>
            <a:r>
              <a:rPr sz="1800" b="1" spc="-15" dirty="0">
                <a:latin typeface="Calibri"/>
                <a:cs typeface="Calibri"/>
              </a:rPr>
              <a:t>a</a:t>
            </a:r>
            <a:r>
              <a:rPr sz="1800" b="1" spc="-20" dirty="0">
                <a:latin typeface="Calibri"/>
                <a:cs typeface="Calibri"/>
              </a:rPr>
              <a:t>n</a:t>
            </a:r>
            <a:r>
              <a:rPr sz="1800" b="1" spc="-10" dirty="0">
                <a:latin typeface="Calibri"/>
                <a:cs typeface="Calibri"/>
              </a:rPr>
              <a:t>ts</a:t>
            </a:r>
            <a:endParaRPr sz="1800" dirty="0">
              <a:latin typeface="Calibri"/>
              <a:cs typeface="Calibri"/>
            </a:endParaRPr>
          </a:p>
          <a:p>
            <a:pPr marL="299085" marR="5080" indent="-286385">
              <a:lnSpc>
                <a:spcPct val="100000"/>
              </a:lnSpc>
              <a:buFont typeface="Arial"/>
              <a:buChar char="•"/>
              <a:tabLst>
                <a:tab pos="299720" algn="l"/>
              </a:tabLst>
            </a:pPr>
            <a:r>
              <a:rPr sz="1800" dirty="0">
                <a:latin typeface="Calibri"/>
                <a:cs typeface="Calibri"/>
              </a:rPr>
              <a:t>F</a:t>
            </a:r>
            <a:r>
              <a:rPr sz="1800" spc="-15" dirty="0">
                <a:latin typeface="Calibri"/>
                <a:cs typeface="Calibri"/>
              </a:rPr>
              <a:t>r</a:t>
            </a:r>
            <a:r>
              <a:rPr sz="1800" spc="-10" dirty="0">
                <a:latin typeface="Calibri"/>
                <a:cs typeface="Calibri"/>
              </a:rPr>
              <a:t>i</a:t>
            </a:r>
            <a:r>
              <a:rPr sz="1800" dirty="0">
                <a:latin typeface="Calibri"/>
                <a:cs typeface="Calibri"/>
              </a:rPr>
              <a:t>n</a:t>
            </a:r>
            <a:r>
              <a:rPr sz="1800" spc="-20" dirty="0">
                <a:latin typeface="Calibri"/>
                <a:cs typeface="Calibri"/>
              </a:rPr>
              <a:t>g</a:t>
            </a:r>
            <a:r>
              <a:rPr sz="1800" spc="-10" dirty="0">
                <a:latin typeface="Calibri"/>
                <a:cs typeface="Calibri"/>
              </a:rPr>
              <a:t>e</a:t>
            </a:r>
            <a:r>
              <a:rPr sz="1800" spc="5" dirty="0">
                <a:latin typeface="Calibri"/>
                <a:cs typeface="Calibri"/>
              </a:rPr>
              <a:t> </a:t>
            </a:r>
            <a:r>
              <a:rPr sz="1800" spc="-50" dirty="0">
                <a:latin typeface="Calibri"/>
                <a:cs typeface="Calibri"/>
              </a:rPr>
              <a:t>f</a:t>
            </a:r>
            <a:r>
              <a:rPr sz="1800" spc="-10" dirty="0">
                <a:latin typeface="Calibri"/>
                <a:cs typeface="Calibri"/>
              </a:rPr>
              <a:t>e</a:t>
            </a:r>
            <a:r>
              <a:rPr sz="1800" spc="-20" dirty="0">
                <a:latin typeface="Calibri"/>
                <a:cs typeface="Calibri"/>
              </a:rPr>
              <a:t>s</a:t>
            </a:r>
            <a:r>
              <a:rPr sz="1800" spc="-15" dirty="0">
                <a:latin typeface="Calibri"/>
                <a:cs typeface="Calibri"/>
              </a:rPr>
              <a:t>t</a:t>
            </a:r>
            <a:r>
              <a:rPr sz="1800" spc="-10" dirty="0">
                <a:latin typeface="Calibri"/>
                <a:cs typeface="Calibri"/>
              </a:rPr>
              <a:t>i</a:t>
            </a:r>
            <a:r>
              <a:rPr sz="1800" spc="-35" dirty="0">
                <a:latin typeface="Calibri"/>
                <a:cs typeface="Calibri"/>
              </a:rPr>
              <a:t>v</a:t>
            </a:r>
            <a:r>
              <a:rPr sz="1800" dirty="0">
                <a:latin typeface="Calibri"/>
                <a:cs typeface="Calibri"/>
              </a:rPr>
              <a:t>al</a:t>
            </a:r>
            <a:r>
              <a:rPr sz="1800" spc="5" dirty="0">
                <a:latin typeface="Calibri"/>
                <a:cs typeface="Calibri"/>
              </a:rPr>
              <a:t> </a:t>
            </a:r>
            <a:r>
              <a:rPr sz="1800" spc="-30" dirty="0">
                <a:latin typeface="Calibri"/>
                <a:cs typeface="Calibri"/>
              </a:rPr>
              <a:t>e</a:t>
            </a:r>
            <a:r>
              <a:rPr sz="1800" spc="-5" dirty="0">
                <a:latin typeface="Calibri"/>
                <a:cs typeface="Calibri"/>
              </a:rPr>
              <a:t>x</a:t>
            </a:r>
            <a:r>
              <a:rPr sz="1800" dirty="0">
                <a:latin typeface="Calibri"/>
                <a:cs typeface="Calibri"/>
              </a:rPr>
              <a:t>p</a:t>
            </a:r>
            <a:r>
              <a:rPr sz="1800" spc="-5" dirty="0">
                <a:latin typeface="Calibri"/>
                <a:cs typeface="Calibri"/>
              </a:rPr>
              <a:t>o</a:t>
            </a:r>
            <a:r>
              <a:rPr sz="1800" dirty="0">
                <a:latin typeface="Calibri"/>
                <a:cs typeface="Calibri"/>
              </a:rPr>
              <a:t>su</a:t>
            </a:r>
            <a:r>
              <a:rPr sz="1800" spc="-40" dirty="0">
                <a:latin typeface="Calibri"/>
                <a:cs typeface="Calibri"/>
              </a:rPr>
              <a:t>r</a:t>
            </a:r>
            <a:r>
              <a:rPr sz="1800" spc="-10" dirty="0">
                <a:latin typeface="Calibri"/>
                <a:cs typeface="Calibri"/>
              </a:rPr>
              <a:t>e </a:t>
            </a:r>
            <a:r>
              <a:rPr sz="1800" spc="-25" dirty="0">
                <a:latin typeface="Calibri"/>
                <a:cs typeface="Calibri"/>
              </a:rPr>
              <a:t>t</a:t>
            </a:r>
            <a:r>
              <a:rPr sz="1800" dirty="0">
                <a:latin typeface="Calibri"/>
                <a:cs typeface="Calibri"/>
              </a:rPr>
              <a:t>o </a:t>
            </a:r>
            <a:r>
              <a:rPr sz="1800" spc="-10" dirty="0">
                <a:latin typeface="Calibri"/>
                <a:cs typeface="Calibri"/>
              </a:rPr>
              <a:t>250</a:t>
            </a:r>
            <a:r>
              <a:rPr sz="1800" spc="-15" dirty="0">
                <a:latin typeface="Calibri"/>
                <a:cs typeface="Calibri"/>
              </a:rPr>
              <a:t>,</a:t>
            </a:r>
            <a:r>
              <a:rPr sz="1800" spc="-10" dirty="0">
                <a:latin typeface="Calibri"/>
                <a:cs typeface="Calibri"/>
              </a:rPr>
              <a:t>000</a:t>
            </a:r>
            <a:r>
              <a:rPr sz="1800" spc="-5" dirty="0">
                <a:latin typeface="Calibri"/>
                <a:cs typeface="Calibri"/>
              </a:rPr>
              <a:t> </a:t>
            </a:r>
            <a:r>
              <a:rPr sz="1800" dirty="0">
                <a:latin typeface="Calibri"/>
                <a:cs typeface="Calibri"/>
              </a:rPr>
              <a:t>p</a:t>
            </a:r>
            <a:r>
              <a:rPr sz="1800" spc="-10" dirty="0">
                <a:latin typeface="Calibri"/>
                <a:cs typeface="Calibri"/>
              </a:rPr>
              <a:t>e</a:t>
            </a:r>
            <a:r>
              <a:rPr sz="1800" spc="-5" dirty="0">
                <a:latin typeface="Calibri"/>
                <a:cs typeface="Calibri"/>
              </a:rPr>
              <a:t>o</a:t>
            </a:r>
            <a:r>
              <a:rPr sz="1800" dirty="0">
                <a:latin typeface="Calibri"/>
                <a:cs typeface="Calibri"/>
              </a:rPr>
              <a:t>p</a:t>
            </a:r>
            <a:r>
              <a:rPr sz="1800" spc="-10" dirty="0">
                <a:latin typeface="Calibri"/>
                <a:cs typeface="Calibri"/>
              </a:rPr>
              <a:t>le,</a:t>
            </a:r>
            <a:r>
              <a:rPr sz="1800" spc="20" dirty="0">
                <a:latin typeface="Calibri"/>
                <a:cs typeface="Calibri"/>
              </a:rPr>
              <a:t> </a:t>
            </a:r>
            <a:r>
              <a:rPr sz="1800" dirty="0">
                <a:latin typeface="Calibri"/>
                <a:cs typeface="Calibri"/>
              </a:rPr>
              <a:t>~</a:t>
            </a:r>
            <a:r>
              <a:rPr sz="1800" spc="-15" dirty="0">
                <a:latin typeface="Calibri"/>
                <a:cs typeface="Calibri"/>
              </a:rPr>
              <a:t>60%</a:t>
            </a:r>
            <a:r>
              <a:rPr sz="1800" spc="-5" dirty="0">
                <a:latin typeface="Calibri"/>
                <a:cs typeface="Calibri"/>
              </a:rPr>
              <a:t> </a:t>
            </a:r>
            <a:r>
              <a:rPr sz="1800" dirty="0">
                <a:latin typeface="Calibri"/>
                <a:cs typeface="Calibri"/>
              </a:rPr>
              <a:t>had</a:t>
            </a:r>
            <a:r>
              <a:rPr sz="1800" spc="15" dirty="0">
                <a:latin typeface="Calibri"/>
                <a:cs typeface="Calibri"/>
              </a:rPr>
              <a:t> </a:t>
            </a:r>
            <a:r>
              <a:rPr sz="1800" dirty="0">
                <a:latin typeface="Calibri"/>
                <a:cs typeface="Calibri"/>
              </a:rPr>
              <a:t>n</a:t>
            </a:r>
            <a:r>
              <a:rPr sz="1800" spc="-5" dirty="0">
                <a:latin typeface="Calibri"/>
                <a:cs typeface="Calibri"/>
              </a:rPr>
              <a:t>o</a:t>
            </a:r>
            <a:r>
              <a:rPr sz="1800" spc="-10" dirty="0">
                <a:latin typeface="Calibri"/>
                <a:cs typeface="Calibri"/>
              </a:rPr>
              <a:t>t</a:t>
            </a:r>
            <a:r>
              <a:rPr sz="1800" spc="5" dirty="0">
                <a:latin typeface="Calibri"/>
                <a:cs typeface="Calibri"/>
              </a:rPr>
              <a:t> </a:t>
            </a:r>
            <a:r>
              <a:rPr sz="1800" spc="-15" dirty="0">
                <a:latin typeface="Calibri"/>
                <a:cs typeface="Calibri"/>
              </a:rPr>
              <a:t>a</a:t>
            </a:r>
            <a:r>
              <a:rPr sz="1800" spc="-40" dirty="0">
                <a:latin typeface="Calibri"/>
                <a:cs typeface="Calibri"/>
              </a:rPr>
              <a:t>tt</a:t>
            </a:r>
            <a:r>
              <a:rPr sz="1800" spc="-10" dirty="0">
                <a:latin typeface="Calibri"/>
                <a:cs typeface="Calibri"/>
              </a:rPr>
              <a:t>e</a:t>
            </a:r>
            <a:r>
              <a:rPr sz="1800" dirty="0">
                <a:latin typeface="Calibri"/>
                <a:cs typeface="Calibri"/>
              </a:rPr>
              <a:t>nd</a:t>
            </a:r>
            <a:r>
              <a:rPr sz="1800" spc="-10" dirty="0">
                <a:latin typeface="Calibri"/>
                <a:cs typeface="Calibri"/>
              </a:rPr>
              <a:t>e</a:t>
            </a:r>
            <a:r>
              <a:rPr sz="1800" dirty="0">
                <a:latin typeface="Calibri"/>
                <a:cs typeface="Calibri"/>
              </a:rPr>
              <a:t>d s</a:t>
            </a:r>
            <a:r>
              <a:rPr sz="1800" spc="-20" dirty="0">
                <a:latin typeface="Calibri"/>
                <a:cs typeface="Calibri"/>
              </a:rPr>
              <a:t>c</a:t>
            </a:r>
            <a:r>
              <a:rPr sz="1800" spc="-5" dirty="0">
                <a:latin typeface="Calibri"/>
                <a:cs typeface="Calibri"/>
              </a:rPr>
              <a:t>i</a:t>
            </a:r>
            <a:r>
              <a:rPr sz="1800" spc="-10" dirty="0">
                <a:latin typeface="Calibri"/>
                <a:cs typeface="Calibri"/>
              </a:rPr>
              <a:t>e</a:t>
            </a:r>
            <a:r>
              <a:rPr sz="1800" dirty="0">
                <a:latin typeface="Calibri"/>
                <a:cs typeface="Calibri"/>
              </a:rPr>
              <a:t>n</a:t>
            </a:r>
            <a:r>
              <a:rPr sz="1800" spc="-20" dirty="0">
                <a:latin typeface="Calibri"/>
                <a:cs typeface="Calibri"/>
              </a:rPr>
              <a:t>c</a:t>
            </a:r>
            <a:r>
              <a:rPr sz="1800" spc="-10" dirty="0">
                <a:latin typeface="Calibri"/>
                <a:cs typeface="Calibri"/>
              </a:rPr>
              <a:t>e</a:t>
            </a:r>
            <a:r>
              <a:rPr sz="1800" spc="15" dirty="0">
                <a:latin typeface="Calibri"/>
                <a:cs typeface="Calibri"/>
              </a:rPr>
              <a:t> </a:t>
            </a:r>
            <a:r>
              <a:rPr sz="1800" spc="-20" dirty="0">
                <a:latin typeface="Calibri"/>
                <a:cs typeface="Calibri"/>
              </a:rPr>
              <a:t>ev</a:t>
            </a:r>
            <a:r>
              <a:rPr sz="1800" spc="-10" dirty="0">
                <a:latin typeface="Calibri"/>
                <a:cs typeface="Calibri"/>
              </a:rPr>
              <a:t>ent</a:t>
            </a:r>
            <a:r>
              <a:rPr sz="1800" spc="-5" dirty="0">
                <a:latin typeface="Calibri"/>
                <a:cs typeface="Calibri"/>
              </a:rPr>
              <a:t> i</a:t>
            </a:r>
            <a:r>
              <a:rPr sz="1800" dirty="0">
                <a:latin typeface="Calibri"/>
                <a:cs typeface="Calibri"/>
              </a:rPr>
              <a:t>n</a:t>
            </a:r>
            <a:r>
              <a:rPr sz="1800" spc="15" dirty="0">
                <a:latin typeface="Calibri"/>
                <a:cs typeface="Calibri"/>
              </a:rPr>
              <a:t> </a:t>
            </a:r>
            <a:r>
              <a:rPr sz="1800" dirty="0">
                <a:latin typeface="Calibri"/>
                <a:cs typeface="Calibri"/>
              </a:rPr>
              <a:t>pa</a:t>
            </a:r>
            <a:r>
              <a:rPr sz="1800" spc="-20" dirty="0">
                <a:latin typeface="Calibri"/>
                <a:cs typeface="Calibri"/>
              </a:rPr>
              <a:t>s</a:t>
            </a:r>
            <a:r>
              <a:rPr sz="1800" spc="-10" dirty="0">
                <a:latin typeface="Calibri"/>
                <a:cs typeface="Calibri"/>
              </a:rPr>
              <a:t>t</a:t>
            </a:r>
            <a:r>
              <a:rPr sz="1800" spc="-5" dirty="0">
                <a:latin typeface="Calibri"/>
                <a:cs typeface="Calibri"/>
              </a:rPr>
              <a:t> </a:t>
            </a:r>
            <a:r>
              <a:rPr sz="1800" spc="-35" dirty="0">
                <a:latin typeface="Calibri"/>
                <a:cs typeface="Calibri"/>
              </a:rPr>
              <a:t>y</a:t>
            </a:r>
            <a:r>
              <a:rPr sz="1800" spc="-10" dirty="0">
                <a:latin typeface="Calibri"/>
                <a:cs typeface="Calibri"/>
              </a:rPr>
              <a:t>ear</a:t>
            </a:r>
            <a:endParaRPr sz="1800" dirty="0">
              <a:latin typeface="Calibri"/>
              <a:cs typeface="Calibri"/>
            </a:endParaRPr>
          </a:p>
          <a:p>
            <a:pPr>
              <a:lnSpc>
                <a:spcPct val="100000"/>
              </a:lnSpc>
              <a:spcBef>
                <a:spcPts val="32"/>
              </a:spcBef>
              <a:buFont typeface="Arial"/>
              <a:buChar char="•"/>
            </a:pPr>
            <a:endParaRPr sz="1850" dirty="0">
              <a:latin typeface="Times New Roman"/>
              <a:cs typeface="Times New Roman"/>
            </a:endParaRPr>
          </a:p>
          <a:p>
            <a:pPr marL="12700" marR="730250">
              <a:lnSpc>
                <a:spcPct val="100000"/>
              </a:lnSpc>
            </a:pPr>
            <a:r>
              <a:rPr sz="1800" b="1" spc="-15" dirty="0">
                <a:latin typeface="Calibri"/>
                <a:cs typeface="Calibri"/>
              </a:rPr>
              <a:t>N</a:t>
            </a:r>
            <a:r>
              <a:rPr sz="1800" b="1" spc="-10" dirty="0">
                <a:latin typeface="Calibri"/>
                <a:cs typeface="Calibri"/>
              </a:rPr>
              <a:t>e</a:t>
            </a:r>
            <a:r>
              <a:rPr sz="1800" b="1" dirty="0">
                <a:latin typeface="Calibri"/>
                <a:cs typeface="Calibri"/>
              </a:rPr>
              <a:t>w</a:t>
            </a:r>
            <a:r>
              <a:rPr sz="1800" b="1" spc="-10" dirty="0">
                <a:latin typeface="Calibri"/>
                <a:cs typeface="Calibri"/>
              </a:rPr>
              <a:t> f</a:t>
            </a:r>
            <a:r>
              <a:rPr sz="1800" b="1" spc="-5" dirty="0">
                <a:latin typeface="Calibri"/>
                <a:cs typeface="Calibri"/>
              </a:rPr>
              <a:t>undin</a:t>
            </a:r>
            <a:r>
              <a:rPr sz="1800" b="1" spc="-10" dirty="0">
                <a:latin typeface="Calibri"/>
                <a:cs typeface="Calibri"/>
              </a:rPr>
              <a:t>g</a:t>
            </a:r>
            <a:r>
              <a:rPr sz="1800" b="1" spc="-40" dirty="0">
                <a:latin typeface="Calibri"/>
                <a:cs typeface="Calibri"/>
              </a:rPr>
              <a:t> </a:t>
            </a:r>
            <a:r>
              <a:rPr sz="1800" b="1" spc="-10" dirty="0">
                <a:latin typeface="Calibri"/>
                <a:cs typeface="Calibri"/>
              </a:rPr>
              <a:t>so</a:t>
            </a:r>
            <a:r>
              <a:rPr sz="1800" b="1" spc="5" dirty="0">
                <a:latin typeface="Calibri"/>
                <a:cs typeface="Calibri"/>
              </a:rPr>
              <a:t>u</a:t>
            </a:r>
            <a:r>
              <a:rPr sz="1800" b="1" spc="-30" dirty="0">
                <a:latin typeface="Calibri"/>
                <a:cs typeface="Calibri"/>
              </a:rPr>
              <a:t>r</a:t>
            </a:r>
            <a:r>
              <a:rPr sz="1800" b="1" dirty="0">
                <a:latin typeface="Calibri"/>
                <a:cs typeface="Calibri"/>
              </a:rPr>
              <a:t>ce</a:t>
            </a:r>
            <a:r>
              <a:rPr sz="1800" spc="-5" dirty="0">
                <a:latin typeface="Calibri"/>
                <a:cs typeface="Calibri"/>
              </a:rPr>
              <a:t>:</a:t>
            </a:r>
            <a:r>
              <a:rPr sz="1800" spc="-25" dirty="0">
                <a:latin typeface="Calibri"/>
                <a:cs typeface="Calibri"/>
              </a:rPr>
              <a:t> </a:t>
            </a:r>
            <a:r>
              <a:rPr sz="1800" dirty="0">
                <a:latin typeface="Calibri"/>
                <a:cs typeface="Calibri"/>
              </a:rPr>
              <a:t>Insp</a:t>
            </a:r>
            <a:r>
              <a:rPr sz="1800" spc="-10" dirty="0">
                <a:latin typeface="Calibri"/>
                <a:cs typeface="Calibri"/>
              </a:rPr>
              <a:t>i</a:t>
            </a:r>
            <a:r>
              <a:rPr sz="1800" spc="-15" dirty="0">
                <a:latin typeface="Calibri"/>
                <a:cs typeface="Calibri"/>
              </a:rPr>
              <a:t>r</a:t>
            </a:r>
            <a:r>
              <a:rPr sz="1800" spc="-10"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Au</a:t>
            </a:r>
            <a:r>
              <a:rPr sz="1800" spc="-25" dirty="0">
                <a:latin typeface="Calibri"/>
                <a:cs typeface="Calibri"/>
              </a:rPr>
              <a:t>s</a:t>
            </a:r>
            <a:r>
              <a:rPr sz="1800" spc="-15" dirty="0">
                <a:latin typeface="Calibri"/>
                <a:cs typeface="Calibri"/>
              </a:rPr>
              <a:t>t</a:t>
            </a:r>
            <a:r>
              <a:rPr sz="1800" spc="-50" dirty="0">
                <a:latin typeface="Calibri"/>
                <a:cs typeface="Calibri"/>
              </a:rPr>
              <a:t>r</a:t>
            </a:r>
            <a:r>
              <a:rPr sz="1800" dirty="0">
                <a:latin typeface="Calibri"/>
                <a:cs typeface="Calibri"/>
              </a:rPr>
              <a:t>a</a:t>
            </a:r>
            <a:r>
              <a:rPr sz="1800" spc="-5" dirty="0">
                <a:latin typeface="Calibri"/>
                <a:cs typeface="Calibri"/>
              </a:rPr>
              <a:t>l</a:t>
            </a:r>
            <a:r>
              <a:rPr sz="1800" spc="-10" dirty="0">
                <a:latin typeface="Calibri"/>
                <a:cs typeface="Calibri"/>
              </a:rPr>
              <a:t>i</a:t>
            </a:r>
            <a:r>
              <a:rPr sz="1800" dirty="0">
                <a:latin typeface="Calibri"/>
                <a:cs typeface="Calibri"/>
              </a:rPr>
              <a:t>a</a:t>
            </a:r>
          </a:p>
          <a:p>
            <a:pPr>
              <a:lnSpc>
                <a:spcPct val="100000"/>
              </a:lnSpc>
              <a:spcBef>
                <a:spcPts val="32"/>
              </a:spcBef>
            </a:pPr>
            <a:endParaRPr sz="1850" dirty="0">
              <a:latin typeface="Times New Roman"/>
              <a:cs typeface="Times New Roman"/>
            </a:endParaRPr>
          </a:p>
          <a:p>
            <a:pPr marL="12700">
              <a:lnSpc>
                <a:spcPct val="100000"/>
              </a:lnSpc>
            </a:pPr>
            <a:r>
              <a:rPr sz="1800" b="1" spc="-10" dirty="0">
                <a:latin typeface="Calibri"/>
                <a:cs typeface="Calibri"/>
              </a:rPr>
              <a:t>St</a:t>
            </a:r>
            <a:r>
              <a:rPr sz="1800" b="1" spc="-30" dirty="0">
                <a:latin typeface="Calibri"/>
                <a:cs typeface="Calibri"/>
              </a:rPr>
              <a:t>r</a:t>
            </a:r>
            <a:r>
              <a:rPr sz="1800" b="1" spc="-10" dirty="0">
                <a:latin typeface="Calibri"/>
                <a:cs typeface="Calibri"/>
              </a:rPr>
              <a:t>o</a:t>
            </a:r>
            <a:r>
              <a:rPr sz="1800" b="1" spc="-5" dirty="0">
                <a:latin typeface="Calibri"/>
                <a:cs typeface="Calibri"/>
              </a:rPr>
              <a:t>n</a:t>
            </a:r>
            <a:r>
              <a:rPr sz="1800" b="1" dirty="0">
                <a:latin typeface="Calibri"/>
                <a:cs typeface="Calibri"/>
              </a:rPr>
              <a:t>g</a:t>
            </a:r>
            <a:r>
              <a:rPr sz="1800" b="1" spc="-15" dirty="0">
                <a:latin typeface="Calibri"/>
                <a:cs typeface="Calibri"/>
              </a:rPr>
              <a:t> </a:t>
            </a:r>
            <a:r>
              <a:rPr sz="1800" b="1" spc="-30" dirty="0">
                <a:latin typeface="Calibri"/>
                <a:cs typeface="Calibri"/>
              </a:rPr>
              <a:t>f</a:t>
            </a:r>
            <a:r>
              <a:rPr sz="1800" b="1" spc="-10" dirty="0">
                <a:latin typeface="Calibri"/>
                <a:cs typeface="Calibri"/>
              </a:rPr>
              <a:t>ocus</a:t>
            </a:r>
            <a:r>
              <a:rPr sz="1800" b="1" spc="-25" dirty="0">
                <a:latin typeface="Calibri"/>
                <a:cs typeface="Calibri"/>
              </a:rPr>
              <a:t> </a:t>
            </a:r>
            <a:r>
              <a:rPr sz="1800" b="1" spc="-10" dirty="0">
                <a:latin typeface="Calibri"/>
                <a:cs typeface="Calibri"/>
              </a:rPr>
              <a:t>on</a:t>
            </a:r>
            <a:r>
              <a:rPr sz="1800" b="1" spc="-5" dirty="0">
                <a:latin typeface="Calibri"/>
                <a:cs typeface="Calibri"/>
              </a:rPr>
              <a:t> </a:t>
            </a:r>
            <a:r>
              <a:rPr sz="1800" b="1" spc="5" dirty="0">
                <a:latin typeface="Calibri"/>
                <a:cs typeface="Calibri"/>
              </a:rPr>
              <a:t>e</a:t>
            </a:r>
            <a:r>
              <a:rPr sz="1800" b="1" spc="-5" dirty="0">
                <a:latin typeface="Calibri"/>
                <a:cs typeface="Calibri"/>
              </a:rPr>
              <a:t>ndu</a:t>
            </a:r>
            <a:r>
              <a:rPr sz="1800" b="1" spc="-20" dirty="0">
                <a:latin typeface="Calibri"/>
                <a:cs typeface="Calibri"/>
              </a:rPr>
              <a:t>s</a:t>
            </a:r>
            <a:r>
              <a:rPr sz="1800" b="1" spc="-10" dirty="0">
                <a:latin typeface="Calibri"/>
                <a:cs typeface="Calibri"/>
              </a:rPr>
              <a:t>e</a:t>
            </a:r>
            <a:r>
              <a:rPr sz="1800" b="1" spc="-30" dirty="0">
                <a:latin typeface="Calibri"/>
                <a:cs typeface="Calibri"/>
              </a:rPr>
              <a:t>r</a:t>
            </a:r>
            <a:r>
              <a:rPr sz="1800" b="1" spc="-10" dirty="0">
                <a:latin typeface="Calibri"/>
                <a:cs typeface="Calibri"/>
              </a:rPr>
              <a:t>s</a:t>
            </a:r>
            <a:endParaRPr sz="1800" dirty="0">
              <a:latin typeface="Calibri"/>
              <a:cs typeface="Calibri"/>
            </a:endParaRPr>
          </a:p>
          <a:p>
            <a:pPr marL="299085" marR="295910" indent="-286385">
              <a:lnSpc>
                <a:spcPct val="100000"/>
              </a:lnSpc>
              <a:buFont typeface="Arial"/>
              <a:buChar char="•"/>
              <a:tabLst>
                <a:tab pos="299720" algn="l"/>
              </a:tabLst>
            </a:pPr>
            <a:r>
              <a:rPr sz="1800" dirty="0">
                <a:latin typeface="Calibri"/>
                <a:cs typeface="Calibri"/>
              </a:rPr>
              <a:t>C</a:t>
            </a:r>
            <a:r>
              <a:rPr sz="1800" spc="-5" dirty="0">
                <a:latin typeface="Calibri"/>
                <a:cs typeface="Calibri"/>
              </a:rPr>
              <a:t>li</a:t>
            </a:r>
            <a:r>
              <a:rPr sz="1800" dirty="0">
                <a:latin typeface="Calibri"/>
                <a:cs typeface="Calibri"/>
              </a:rPr>
              <a:t>n</a:t>
            </a:r>
            <a:r>
              <a:rPr sz="1800" spc="-10" dirty="0">
                <a:latin typeface="Calibri"/>
                <a:cs typeface="Calibri"/>
              </a:rPr>
              <a:t>i</a:t>
            </a:r>
            <a:r>
              <a:rPr sz="1800" spc="-30" dirty="0">
                <a:latin typeface="Calibri"/>
                <a:cs typeface="Calibri"/>
              </a:rPr>
              <a:t>c</a:t>
            </a:r>
            <a:r>
              <a:rPr sz="1800" dirty="0">
                <a:latin typeface="Calibri"/>
                <a:cs typeface="Calibri"/>
              </a:rPr>
              <a:t>a</a:t>
            </a:r>
            <a:r>
              <a:rPr sz="1800" spc="-10" dirty="0">
                <a:latin typeface="Calibri"/>
                <a:cs typeface="Calibri"/>
              </a:rPr>
              <a:t>l</a:t>
            </a:r>
            <a:r>
              <a:rPr sz="1800" spc="-5" dirty="0">
                <a:latin typeface="Calibri"/>
                <a:cs typeface="Calibri"/>
              </a:rPr>
              <a:t>,</a:t>
            </a:r>
            <a:r>
              <a:rPr sz="1800" spc="30" dirty="0">
                <a:latin typeface="Calibri"/>
                <a:cs typeface="Calibri"/>
              </a:rPr>
              <a:t> </a:t>
            </a:r>
            <a:r>
              <a:rPr sz="1800" spc="-15" dirty="0">
                <a:latin typeface="Calibri"/>
                <a:cs typeface="Calibri"/>
              </a:rPr>
              <a:t>me</a:t>
            </a:r>
            <a:r>
              <a:rPr sz="1800" spc="-10" dirty="0">
                <a:latin typeface="Calibri"/>
                <a:cs typeface="Calibri"/>
              </a:rPr>
              <a:t>n</a:t>
            </a:r>
            <a:r>
              <a:rPr sz="1800" spc="-40" dirty="0">
                <a:latin typeface="Calibri"/>
                <a:cs typeface="Calibri"/>
              </a:rPr>
              <a:t>t</a:t>
            </a:r>
            <a:r>
              <a:rPr sz="1800" dirty="0">
                <a:latin typeface="Calibri"/>
                <a:cs typeface="Calibri"/>
              </a:rPr>
              <a:t>al</a:t>
            </a:r>
            <a:r>
              <a:rPr sz="1800" spc="-5" dirty="0">
                <a:latin typeface="Calibri"/>
                <a:cs typeface="Calibri"/>
              </a:rPr>
              <a:t> </a:t>
            </a:r>
            <a:r>
              <a:rPr sz="1800" spc="-10" dirty="0">
                <a:latin typeface="Calibri"/>
                <a:cs typeface="Calibri"/>
              </a:rPr>
              <a:t>i</a:t>
            </a:r>
            <a:r>
              <a:rPr sz="1800" spc="-5" dirty="0">
                <a:latin typeface="Calibri"/>
                <a:cs typeface="Calibri"/>
              </a:rPr>
              <a:t>ll</a:t>
            </a:r>
            <a:r>
              <a:rPr sz="1800" dirty="0">
                <a:latin typeface="Calibri"/>
                <a:cs typeface="Calibri"/>
              </a:rPr>
              <a:t>n</a:t>
            </a:r>
            <a:r>
              <a:rPr sz="1800" spc="-10" dirty="0">
                <a:latin typeface="Calibri"/>
                <a:cs typeface="Calibri"/>
              </a:rPr>
              <a:t>e</a:t>
            </a:r>
            <a:r>
              <a:rPr sz="1800" dirty="0">
                <a:latin typeface="Calibri"/>
                <a:cs typeface="Calibri"/>
              </a:rPr>
              <a:t>ss</a:t>
            </a:r>
            <a:r>
              <a:rPr sz="1800" spc="15" dirty="0">
                <a:latin typeface="Calibri"/>
                <a:cs typeface="Calibri"/>
              </a:rPr>
              <a:t> </a:t>
            </a:r>
            <a:r>
              <a:rPr sz="1800" dirty="0">
                <a:latin typeface="Calibri"/>
                <a:cs typeface="Calibri"/>
              </a:rPr>
              <a:t>ad</a:t>
            </a:r>
            <a:r>
              <a:rPr sz="1800" spc="-20" dirty="0">
                <a:latin typeface="Calibri"/>
                <a:cs typeface="Calibri"/>
              </a:rPr>
              <a:t>v</a:t>
            </a:r>
            <a:r>
              <a:rPr sz="1800" spc="-5" dirty="0">
                <a:latin typeface="Calibri"/>
                <a:cs typeface="Calibri"/>
              </a:rPr>
              <a:t>o</a:t>
            </a:r>
            <a:r>
              <a:rPr sz="1800" spc="-30" dirty="0">
                <a:latin typeface="Calibri"/>
                <a:cs typeface="Calibri"/>
              </a:rPr>
              <a:t>c</a:t>
            </a:r>
            <a:r>
              <a:rPr sz="1800" dirty="0">
                <a:latin typeface="Calibri"/>
                <a:cs typeface="Calibri"/>
              </a:rPr>
              <a:t>a</a:t>
            </a:r>
            <a:r>
              <a:rPr sz="1800" spc="-20" dirty="0">
                <a:latin typeface="Calibri"/>
                <a:cs typeface="Calibri"/>
              </a:rPr>
              <a:t>cy</a:t>
            </a:r>
            <a:r>
              <a:rPr sz="1800" spc="-15" dirty="0">
                <a:latin typeface="Calibri"/>
                <a:cs typeface="Calibri"/>
              </a:rPr>
              <a:t> </a:t>
            </a:r>
            <a:r>
              <a:rPr sz="1800" dirty="0">
                <a:latin typeface="Calibri"/>
                <a:cs typeface="Calibri"/>
              </a:rPr>
              <a:t>and</a:t>
            </a:r>
            <a:r>
              <a:rPr sz="1800" spc="10"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mmun</a:t>
            </a:r>
            <a:r>
              <a:rPr sz="1800" spc="-5" dirty="0">
                <a:latin typeface="Calibri"/>
                <a:cs typeface="Calibri"/>
              </a:rPr>
              <a:t>i</a:t>
            </a:r>
            <a:r>
              <a:rPr sz="1800" spc="-15" dirty="0">
                <a:latin typeface="Calibri"/>
                <a:cs typeface="Calibri"/>
              </a:rPr>
              <a:t>t</a:t>
            </a:r>
            <a:r>
              <a:rPr sz="1800" spc="-10" dirty="0">
                <a:latin typeface="Calibri"/>
                <a:cs typeface="Calibri"/>
              </a:rPr>
              <a:t>y</a:t>
            </a:r>
            <a:r>
              <a:rPr sz="1800" dirty="0">
                <a:latin typeface="Calibri"/>
                <a:cs typeface="Calibri"/>
              </a:rPr>
              <a:t> </a:t>
            </a:r>
            <a:r>
              <a:rPr sz="1800" spc="-10" dirty="0">
                <a:latin typeface="Calibri"/>
                <a:cs typeface="Calibri"/>
              </a:rPr>
              <a:t>e</a:t>
            </a:r>
            <a:r>
              <a:rPr sz="1800" dirty="0">
                <a:latin typeface="Calibri"/>
                <a:cs typeface="Calibri"/>
              </a:rPr>
              <a:t>ndus</a:t>
            </a:r>
            <a:r>
              <a:rPr sz="1800" spc="-10" dirty="0">
                <a:latin typeface="Calibri"/>
                <a:cs typeface="Calibri"/>
              </a:rPr>
              <a:t>e</a:t>
            </a:r>
            <a:r>
              <a:rPr sz="1800" spc="-50" dirty="0">
                <a:latin typeface="Calibri"/>
                <a:cs typeface="Calibri"/>
              </a:rPr>
              <a:t>r</a:t>
            </a:r>
            <a:r>
              <a:rPr sz="1800" dirty="0">
                <a:latin typeface="Calibri"/>
                <a:cs typeface="Calibri"/>
              </a:rPr>
              <a:t>s</a:t>
            </a:r>
          </a:p>
          <a:p>
            <a:pPr>
              <a:lnSpc>
                <a:spcPct val="100000"/>
              </a:lnSpc>
              <a:spcBef>
                <a:spcPts val="32"/>
              </a:spcBef>
            </a:pPr>
            <a:endParaRPr sz="1850" dirty="0">
              <a:latin typeface="Times New Roman"/>
              <a:cs typeface="Times New Roman"/>
            </a:endParaRPr>
          </a:p>
          <a:p>
            <a:pPr marL="12700">
              <a:lnSpc>
                <a:spcPct val="100000"/>
              </a:lnSpc>
            </a:pPr>
            <a:r>
              <a:rPr sz="1800" b="1" spc="-5" dirty="0">
                <a:latin typeface="Calibri"/>
                <a:cs typeface="Calibri"/>
              </a:rPr>
              <a:t>M</a:t>
            </a:r>
            <a:r>
              <a:rPr sz="1800" b="1" spc="5" dirty="0">
                <a:latin typeface="Calibri"/>
                <a:cs typeface="Calibri"/>
              </a:rPr>
              <a:t>e</a:t>
            </a:r>
            <a:r>
              <a:rPr sz="1800" b="1" spc="-5" dirty="0">
                <a:latin typeface="Calibri"/>
                <a:cs typeface="Calibri"/>
              </a:rPr>
              <a:t>d</a:t>
            </a:r>
            <a:r>
              <a:rPr sz="1800" b="1" spc="-10" dirty="0">
                <a:latin typeface="Calibri"/>
                <a:cs typeface="Calibri"/>
              </a:rPr>
              <a:t>ia</a:t>
            </a:r>
            <a:r>
              <a:rPr sz="1800" b="1" spc="-25" dirty="0">
                <a:latin typeface="Calibri"/>
                <a:cs typeface="Calibri"/>
              </a:rPr>
              <a:t> </a:t>
            </a:r>
            <a:r>
              <a:rPr lang="en-US" sz="1800" b="1" spc="-25" dirty="0" smtClean="0">
                <a:latin typeface="Calibri"/>
                <a:cs typeface="Calibri"/>
              </a:rPr>
              <a:t> &amp; social media </a:t>
            </a:r>
            <a:r>
              <a:rPr sz="1800" b="1" spc="-25" dirty="0" smtClean="0">
                <a:latin typeface="Calibri"/>
                <a:cs typeface="Calibri"/>
              </a:rPr>
              <a:t>a</a:t>
            </a:r>
            <a:r>
              <a:rPr sz="1800" b="1" spc="-35" dirty="0" smtClean="0">
                <a:latin typeface="Calibri"/>
                <a:cs typeface="Calibri"/>
              </a:rPr>
              <a:t>tt</a:t>
            </a:r>
            <a:r>
              <a:rPr sz="1800" b="1" spc="5" dirty="0" smtClean="0">
                <a:latin typeface="Calibri"/>
                <a:cs typeface="Calibri"/>
              </a:rPr>
              <a:t>e</a:t>
            </a:r>
            <a:r>
              <a:rPr sz="1800" b="1" spc="-20" dirty="0" smtClean="0">
                <a:latin typeface="Calibri"/>
                <a:cs typeface="Calibri"/>
              </a:rPr>
              <a:t>n</a:t>
            </a:r>
            <a:r>
              <a:rPr sz="1800" b="1" spc="-10" dirty="0" smtClean="0">
                <a:latin typeface="Calibri"/>
                <a:cs typeface="Calibri"/>
              </a:rPr>
              <a:t>tio</a:t>
            </a:r>
            <a:r>
              <a:rPr sz="1800" b="1" spc="-20" dirty="0" smtClean="0">
                <a:latin typeface="Calibri"/>
                <a:cs typeface="Calibri"/>
              </a:rPr>
              <a:t>n</a:t>
            </a:r>
            <a:r>
              <a:rPr sz="1800" spc="-5" dirty="0">
                <a:latin typeface="Calibri"/>
                <a:cs typeface="Calibri"/>
              </a:rPr>
              <a:t>:</a:t>
            </a:r>
            <a:r>
              <a:rPr sz="1800" spc="-25" dirty="0">
                <a:latin typeface="Calibri"/>
                <a:cs typeface="Calibri"/>
              </a:rPr>
              <a:t> </a:t>
            </a:r>
            <a:r>
              <a:rPr sz="1800" spc="-5" dirty="0">
                <a:latin typeface="Calibri"/>
                <a:cs typeface="Calibri"/>
              </a:rPr>
              <a:t>B</a:t>
            </a:r>
            <a:r>
              <a:rPr sz="1800" spc="-40" dirty="0">
                <a:latin typeface="Calibri"/>
                <a:cs typeface="Calibri"/>
              </a:rPr>
              <a:t>r</a:t>
            </a:r>
            <a:r>
              <a:rPr sz="1800" spc="-5" dirty="0">
                <a:latin typeface="Calibri"/>
                <a:cs typeface="Calibri"/>
              </a:rPr>
              <a:t>o</a:t>
            </a:r>
            <a:r>
              <a:rPr sz="1800" dirty="0">
                <a:latin typeface="Calibri"/>
                <a:cs typeface="Calibri"/>
              </a:rPr>
              <a:t>ad</a:t>
            </a:r>
            <a:r>
              <a:rPr sz="1800" spc="-30" dirty="0">
                <a:latin typeface="Calibri"/>
                <a:cs typeface="Calibri"/>
              </a:rPr>
              <a:t>c</a:t>
            </a:r>
            <a:r>
              <a:rPr sz="1800" dirty="0">
                <a:latin typeface="Calibri"/>
                <a:cs typeface="Calibri"/>
              </a:rPr>
              <a:t>a</a:t>
            </a:r>
            <a:r>
              <a:rPr sz="1800" spc="-20" dirty="0">
                <a:latin typeface="Calibri"/>
                <a:cs typeface="Calibri"/>
              </a:rPr>
              <a:t>s</a:t>
            </a:r>
            <a:r>
              <a:rPr sz="1800" spc="-10" dirty="0">
                <a:latin typeface="Calibri"/>
                <a:cs typeface="Calibri"/>
              </a:rPr>
              <a:t>t</a:t>
            </a:r>
            <a:r>
              <a:rPr sz="1800" spc="-5" dirty="0">
                <a:latin typeface="Calibri"/>
                <a:cs typeface="Calibri"/>
              </a:rPr>
              <a:t> </a:t>
            </a:r>
            <a:r>
              <a:rPr sz="1800" spc="-40" dirty="0" smtClean="0">
                <a:latin typeface="Calibri"/>
                <a:cs typeface="Calibri"/>
              </a:rPr>
              <a:t>r</a:t>
            </a:r>
            <a:r>
              <a:rPr sz="1800" spc="-10" dirty="0" smtClean="0">
                <a:latin typeface="Calibri"/>
                <a:cs typeface="Calibri"/>
              </a:rPr>
              <a:t>ea</a:t>
            </a:r>
            <a:r>
              <a:rPr sz="1800" spc="-20" dirty="0" smtClean="0">
                <a:latin typeface="Calibri"/>
                <a:cs typeface="Calibri"/>
              </a:rPr>
              <a:t>c</a:t>
            </a:r>
            <a:r>
              <a:rPr sz="1800" dirty="0" smtClean="0">
                <a:latin typeface="Calibri"/>
                <a:cs typeface="Calibri"/>
              </a:rPr>
              <a:t>h</a:t>
            </a:r>
            <a:r>
              <a:rPr sz="1800" spc="-10" dirty="0" smtClean="0">
                <a:latin typeface="Calibri"/>
                <a:cs typeface="Calibri"/>
              </a:rPr>
              <a:t>e</a:t>
            </a:r>
            <a:r>
              <a:rPr sz="1800" dirty="0" smtClean="0">
                <a:latin typeface="Calibri"/>
                <a:cs typeface="Calibri"/>
              </a:rPr>
              <a:t>d</a:t>
            </a:r>
            <a:r>
              <a:rPr lang="en-US" sz="1800" dirty="0" smtClean="0">
                <a:latin typeface="Calibri"/>
                <a:cs typeface="Calibri"/>
              </a:rPr>
              <a:t> </a:t>
            </a:r>
            <a:r>
              <a:rPr sz="1800" dirty="0" smtClean="0">
                <a:latin typeface="Calibri"/>
                <a:cs typeface="Calibri"/>
              </a:rPr>
              <a:t>~</a:t>
            </a:r>
            <a:r>
              <a:rPr sz="1800" spc="-10" dirty="0">
                <a:latin typeface="Calibri"/>
                <a:cs typeface="Calibri"/>
              </a:rPr>
              <a:t>36,000</a:t>
            </a:r>
            <a:r>
              <a:rPr sz="1800" spc="10" dirty="0">
                <a:latin typeface="Calibri"/>
                <a:cs typeface="Calibri"/>
              </a:rPr>
              <a:t> </a:t>
            </a:r>
            <a:r>
              <a:rPr sz="1800" dirty="0">
                <a:latin typeface="Calibri"/>
                <a:cs typeface="Calibri"/>
              </a:rPr>
              <a:t>p</a:t>
            </a:r>
            <a:r>
              <a:rPr sz="1800" spc="-10" dirty="0">
                <a:latin typeface="Calibri"/>
                <a:cs typeface="Calibri"/>
              </a:rPr>
              <a:t>e</a:t>
            </a:r>
            <a:r>
              <a:rPr sz="1800" spc="-5" dirty="0">
                <a:latin typeface="Calibri"/>
                <a:cs typeface="Calibri"/>
              </a:rPr>
              <a:t>o</a:t>
            </a:r>
            <a:r>
              <a:rPr sz="1800" dirty="0">
                <a:latin typeface="Calibri"/>
                <a:cs typeface="Calibri"/>
              </a:rPr>
              <a:t>p</a:t>
            </a:r>
            <a:r>
              <a:rPr sz="1800" spc="-5" dirty="0">
                <a:latin typeface="Calibri"/>
                <a:cs typeface="Calibri"/>
              </a:rPr>
              <a:t>l</a:t>
            </a:r>
            <a:r>
              <a:rPr sz="1800" spc="-10" dirty="0">
                <a:latin typeface="Calibri"/>
                <a:cs typeface="Calibri"/>
              </a:rPr>
              <a:t>e</a:t>
            </a:r>
            <a:endParaRPr sz="1800" dirty="0">
              <a:latin typeface="Calibri"/>
              <a:cs typeface="Calibri"/>
            </a:endParaRPr>
          </a:p>
          <a:p>
            <a:pPr>
              <a:lnSpc>
                <a:spcPct val="100000"/>
              </a:lnSpc>
              <a:spcBef>
                <a:spcPts val="32"/>
              </a:spcBef>
            </a:pPr>
            <a:endParaRPr sz="1850" dirty="0">
              <a:latin typeface="Times New Roman"/>
              <a:cs typeface="Times New Roman"/>
            </a:endParaRPr>
          </a:p>
          <a:p>
            <a:pPr marL="12700" marR="417830">
              <a:lnSpc>
                <a:spcPct val="100000"/>
              </a:lnSpc>
            </a:pPr>
            <a:r>
              <a:rPr sz="1800" b="1" spc="5" dirty="0">
                <a:latin typeface="Calibri"/>
                <a:cs typeface="Calibri"/>
              </a:rPr>
              <a:t>G</a:t>
            </a:r>
            <a:r>
              <a:rPr sz="1800" b="1" spc="-10" dirty="0">
                <a:latin typeface="Calibri"/>
                <a:cs typeface="Calibri"/>
              </a:rPr>
              <a:t>o</a:t>
            </a:r>
            <a:r>
              <a:rPr sz="1800" b="1" spc="-15" dirty="0">
                <a:latin typeface="Calibri"/>
                <a:cs typeface="Calibri"/>
              </a:rPr>
              <a:t>v</a:t>
            </a:r>
            <a:r>
              <a:rPr sz="1800" b="1" spc="5" dirty="0">
                <a:latin typeface="Calibri"/>
                <a:cs typeface="Calibri"/>
              </a:rPr>
              <a:t>e</a:t>
            </a:r>
            <a:r>
              <a:rPr sz="1800" b="1" spc="-5" dirty="0">
                <a:latin typeface="Calibri"/>
                <a:cs typeface="Calibri"/>
              </a:rPr>
              <a:t>r</a:t>
            </a:r>
            <a:r>
              <a:rPr sz="1800" b="1" spc="-20" dirty="0">
                <a:latin typeface="Calibri"/>
                <a:cs typeface="Calibri"/>
              </a:rPr>
              <a:t>n</a:t>
            </a:r>
            <a:r>
              <a:rPr sz="1800" b="1" spc="-5" dirty="0">
                <a:latin typeface="Calibri"/>
                <a:cs typeface="Calibri"/>
              </a:rPr>
              <a:t>m</a:t>
            </a:r>
            <a:r>
              <a:rPr sz="1800" b="1" spc="-10" dirty="0">
                <a:latin typeface="Calibri"/>
                <a:cs typeface="Calibri"/>
              </a:rPr>
              <a:t>e</a:t>
            </a:r>
            <a:r>
              <a:rPr sz="1800" b="1" spc="-20" dirty="0">
                <a:latin typeface="Calibri"/>
                <a:cs typeface="Calibri"/>
              </a:rPr>
              <a:t>n</a:t>
            </a:r>
            <a:r>
              <a:rPr sz="1800" b="1" spc="-10" dirty="0">
                <a:latin typeface="Calibri"/>
                <a:cs typeface="Calibri"/>
              </a:rPr>
              <a:t>t</a:t>
            </a:r>
            <a:r>
              <a:rPr sz="1800" b="1" spc="-25" dirty="0">
                <a:latin typeface="Calibri"/>
                <a:cs typeface="Calibri"/>
              </a:rPr>
              <a:t> </a:t>
            </a:r>
            <a:r>
              <a:rPr sz="1800" b="1" spc="-30" dirty="0">
                <a:latin typeface="Calibri"/>
                <a:cs typeface="Calibri"/>
              </a:rPr>
              <a:t>r</a:t>
            </a:r>
            <a:r>
              <a:rPr sz="1800" b="1" spc="5" dirty="0">
                <a:latin typeface="Calibri"/>
                <a:cs typeface="Calibri"/>
              </a:rPr>
              <a:t>e</a:t>
            </a:r>
            <a:r>
              <a:rPr sz="1800" b="1" spc="-5" dirty="0">
                <a:latin typeface="Calibri"/>
                <a:cs typeface="Calibri"/>
              </a:rPr>
              <a:t>l</a:t>
            </a:r>
            <a:r>
              <a:rPr sz="1800" b="1" spc="-25" dirty="0">
                <a:latin typeface="Calibri"/>
                <a:cs typeface="Calibri"/>
              </a:rPr>
              <a:t>a</a:t>
            </a:r>
            <a:r>
              <a:rPr sz="1800" b="1" spc="-10" dirty="0">
                <a:latin typeface="Calibri"/>
                <a:cs typeface="Calibri"/>
              </a:rPr>
              <a:t>tio</a:t>
            </a:r>
            <a:r>
              <a:rPr sz="1800" b="1" spc="-20" dirty="0">
                <a:latin typeface="Calibri"/>
                <a:cs typeface="Calibri"/>
              </a:rPr>
              <a:t>n</a:t>
            </a:r>
            <a:r>
              <a:rPr sz="1800" b="1" spc="-25" dirty="0">
                <a:latin typeface="Calibri"/>
                <a:cs typeface="Calibri"/>
              </a:rPr>
              <a:t>s</a:t>
            </a:r>
            <a:r>
              <a:rPr sz="1800" b="1" spc="-5" dirty="0">
                <a:latin typeface="Calibri"/>
                <a:cs typeface="Calibri"/>
              </a:rPr>
              <a:t>:</a:t>
            </a:r>
            <a:r>
              <a:rPr sz="1800" b="1" spc="-30" dirty="0">
                <a:latin typeface="Calibri"/>
                <a:cs typeface="Calibri"/>
              </a:rPr>
              <a:t> </a:t>
            </a:r>
            <a:r>
              <a:rPr sz="1800" spc="-5" dirty="0">
                <a:latin typeface="Calibri"/>
                <a:cs typeface="Calibri"/>
              </a:rPr>
              <a:t>I</a:t>
            </a:r>
            <a:r>
              <a:rPr sz="1800" spc="-10" dirty="0">
                <a:latin typeface="Calibri"/>
                <a:cs typeface="Calibri"/>
              </a:rPr>
              <a:t>n</a:t>
            </a:r>
            <a:r>
              <a:rPr sz="1800" spc="-40" dirty="0">
                <a:latin typeface="Calibri"/>
                <a:cs typeface="Calibri"/>
              </a:rPr>
              <a:t>t</a:t>
            </a:r>
            <a:r>
              <a:rPr sz="1800" spc="-10" dirty="0">
                <a:latin typeface="Calibri"/>
                <a:cs typeface="Calibri"/>
              </a:rPr>
              <a:t>e</a:t>
            </a:r>
            <a:r>
              <a:rPr sz="1800" spc="-40" dirty="0">
                <a:latin typeface="Calibri"/>
                <a:cs typeface="Calibri"/>
              </a:rPr>
              <a:t>r</a:t>
            </a:r>
            <a:r>
              <a:rPr sz="1800" spc="-10" dirty="0">
                <a:latin typeface="Calibri"/>
                <a:cs typeface="Calibri"/>
              </a:rPr>
              <a:t>e</a:t>
            </a:r>
            <a:r>
              <a:rPr sz="1800" spc="-25" dirty="0">
                <a:latin typeface="Calibri"/>
                <a:cs typeface="Calibri"/>
              </a:rPr>
              <a:t>s</a:t>
            </a:r>
            <a:r>
              <a:rPr sz="1800" spc="-10" dirty="0">
                <a:latin typeface="Calibri"/>
                <a:cs typeface="Calibri"/>
              </a:rPr>
              <a:t>t</a:t>
            </a:r>
            <a:r>
              <a:rPr sz="1800" spc="-5" dirty="0">
                <a:latin typeface="Calibri"/>
                <a:cs typeface="Calibri"/>
              </a:rPr>
              <a:t> </a:t>
            </a:r>
            <a:r>
              <a:rPr sz="1800" dirty="0" smtClean="0">
                <a:latin typeface="Calibri"/>
                <a:cs typeface="Calibri"/>
              </a:rPr>
              <a:t>f</a:t>
            </a:r>
            <a:r>
              <a:rPr sz="1800" spc="-40" dirty="0" smtClean="0">
                <a:latin typeface="Calibri"/>
                <a:cs typeface="Calibri"/>
              </a:rPr>
              <a:t>r</a:t>
            </a:r>
            <a:r>
              <a:rPr sz="1800" spc="-5" dirty="0" smtClean="0">
                <a:latin typeface="Calibri"/>
                <a:cs typeface="Calibri"/>
              </a:rPr>
              <a:t>o</a:t>
            </a:r>
            <a:r>
              <a:rPr sz="1800" spc="-15" dirty="0" smtClean="0">
                <a:latin typeface="Calibri"/>
                <a:cs typeface="Calibri"/>
              </a:rPr>
              <a:t>m</a:t>
            </a:r>
            <a:r>
              <a:rPr sz="1800" dirty="0" smtClean="0">
                <a:latin typeface="Calibri"/>
                <a:cs typeface="Calibri"/>
              </a:rPr>
              <a:t> </a:t>
            </a:r>
            <a:r>
              <a:rPr sz="1800" spc="-25" dirty="0">
                <a:latin typeface="Calibri"/>
                <a:cs typeface="Calibri"/>
              </a:rPr>
              <a:t>M</a:t>
            </a:r>
            <a:r>
              <a:rPr sz="1800" spc="-5" dirty="0">
                <a:latin typeface="Calibri"/>
                <a:cs typeface="Calibri"/>
              </a:rPr>
              <a:t>i</a:t>
            </a:r>
            <a:r>
              <a:rPr sz="1800" dirty="0">
                <a:latin typeface="Calibri"/>
                <a:cs typeface="Calibri"/>
              </a:rPr>
              <a:t>n</a:t>
            </a:r>
            <a:r>
              <a:rPr sz="1800" spc="-10" dirty="0">
                <a:latin typeface="Calibri"/>
                <a:cs typeface="Calibri"/>
              </a:rPr>
              <a:t>i</a:t>
            </a:r>
            <a:r>
              <a:rPr sz="1800" spc="-20" dirty="0">
                <a:latin typeface="Calibri"/>
                <a:cs typeface="Calibri"/>
              </a:rPr>
              <a:t>s</a:t>
            </a:r>
            <a:r>
              <a:rPr sz="1800" spc="-40" dirty="0">
                <a:latin typeface="Calibri"/>
                <a:cs typeface="Calibri"/>
              </a:rPr>
              <a:t>t</a:t>
            </a:r>
            <a:r>
              <a:rPr sz="1800" spc="-10" dirty="0">
                <a:latin typeface="Calibri"/>
                <a:cs typeface="Calibri"/>
              </a:rPr>
              <a:t>er</a:t>
            </a:r>
            <a:endParaRPr sz="1800" dirty="0">
              <a:latin typeface="Calibri"/>
              <a:cs typeface="Calibri"/>
            </a:endParaRPr>
          </a:p>
        </p:txBody>
      </p:sp>
      <p:sp>
        <p:nvSpPr>
          <p:cNvPr id="7" name="object 7"/>
          <p:cNvSpPr/>
          <p:nvPr/>
        </p:nvSpPr>
        <p:spPr>
          <a:xfrm>
            <a:off x="3566159" y="2257426"/>
            <a:ext cx="2790786" cy="487622"/>
          </a:xfrm>
          <a:prstGeom prst="rect">
            <a:avLst/>
          </a:prstGeom>
          <a:blipFill>
            <a:blip r:embed="rId7" cstate="print"/>
            <a:stretch>
              <a:fillRect/>
            </a:stretch>
          </a:blipFill>
        </p:spPr>
        <p:txBody>
          <a:bodyPr wrap="square" lIns="0" tIns="0" rIns="0" bIns="0" rtlCol="0"/>
          <a:lstStyle/>
          <a:p>
            <a:endParaRPr dirty="0"/>
          </a:p>
        </p:txBody>
      </p:sp>
      <p:sp>
        <p:nvSpPr>
          <p:cNvPr id="8" name="object 8"/>
          <p:cNvSpPr/>
          <p:nvPr/>
        </p:nvSpPr>
        <p:spPr>
          <a:xfrm>
            <a:off x="3576831" y="2742058"/>
            <a:ext cx="2816731" cy="512197"/>
          </a:xfrm>
          <a:prstGeom prst="rect">
            <a:avLst/>
          </a:prstGeom>
          <a:blipFill>
            <a:blip r:embed="rId8" cstate="print"/>
            <a:stretch>
              <a:fillRect/>
            </a:stretch>
          </a:blipFill>
        </p:spPr>
        <p:txBody>
          <a:bodyPr wrap="square" lIns="0" tIns="0" rIns="0" bIns="0" rtlCol="0"/>
          <a:lstStyle/>
          <a:p>
            <a:endParaRPr dirty="0"/>
          </a:p>
        </p:txBody>
      </p:sp>
      <p:sp>
        <p:nvSpPr>
          <p:cNvPr id="9" name="object 9"/>
          <p:cNvSpPr/>
          <p:nvPr/>
        </p:nvSpPr>
        <p:spPr>
          <a:xfrm>
            <a:off x="3654555" y="3350133"/>
            <a:ext cx="2736341" cy="1182538"/>
          </a:xfrm>
          <a:prstGeom prst="rect">
            <a:avLst/>
          </a:prstGeom>
          <a:blipFill>
            <a:blip r:embed="rId9" cstate="print"/>
            <a:stretch>
              <a:fillRect/>
            </a:stretch>
          </a:blipFill>
        </p:spPr>
        <p:txBody>
          <a:bodyPr wrap="square" lIns="0" tIns="0" rIns="0" bIns="0" rtlCol="0"/>
          <a:lstStyle/>
          <a:p>
            <a:endParaRPr dirty="0"/>
          </a:p>
        </p:txBody>
      </p:sp>
      <p:sp>
        <p:nvSpPr>
          <p:cNvPr id="10" name="object 10"/>
          <p:cNvSpPr/>
          <p:nvPr/>
        </p:nvSpPr>
        <p:spPr>
          <a:xfrm>
            <a:off x="3800855" y="590550"/>
            <a:ext cx="2066545" cy="1473838"/>
          </a:xfrm>
          <a:prstGeom prst="rect">
            <a:avLst/>
          </a:prstGeom>
          <a:blipFill>
            <a:blip r:embed="rId10" cstate="print"/>
            <a:stretch>
              <a:fillRect/>
            </a:stretch>
          </a:blipFill>
        </p:spPr>
        <p:txBody>
          <a:bodyPr wrap="square" lIns="0" tIns="0" rIns="0" bIns="0" rtlCol="0"/>
          <a:lstStyle/>
          <a:p>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33447" y="3058669"/>
            <a:ext cx="1414271" cy="1592198"/>
          </a:xfrm>
          <a:prstGeom prst="rect">
            <a:avLst/>
          </a:prstGeom>
          <a:blipFill>
            <a:blip r:embed="rId3" cstate="print"/>
            <a:stretch>
              <a:fillRect/>
            </a:stretch>
          </a:blipFill>
        </p:spPr>
        <p:txBody>
          <a:bodyPr wrap="square" lIns="0" tIns="0" rIns="0" bIns="0" rtlCol="0"/>
          <a:lstStyle/>
          <a:p>
            <a:endParaRPr dirty="0"/>
          </a:p>
        </p:txBody>
      </p:sp>
      <p:sp>
        <p:nvSpPr>
          <p:cNvPr id="3" name="object 3"/>
          <p:cNvSpPr txBox="1"/>
          <p:nvPr/>
        </p:nvSpPr>
        <p:spPr>
          <a:xfrm>
            <a:off x="367668" y="519161"/>
            <a:ext cx="1750695" cy="246221"/>
          </a:xfrm>
          <a:prstGeom prst="rect">
            <a:avLst/>
          </a:prstGeom>
        </p:spPr>
        <p:txBody>
          <a:bodyPr vert="horz" wrap="square" lIns="0" tIns="0" rIns="0" bIns="0" rtlCol="0">
            <a:spAutoFit/>
          </a:bodyPr>
          <a:lstStyle/>
          <a:p>
            <a:pPr marL="12700">
              <a:lnSpc>
                <a:spcPct val="100000"/>
              </a:lnSpc>
            </a:pPr>
            <a:r>
              <a:rPr sz="1600" spc="-15" dirty="0">
                <a:latin typeface="Calibri"/>
                <a:cs typeface="Calibri"/>
              </a:rPr>
              <a:t>Sc</a:t>
            </a:r>
            <a:r>
              <a:rPr sz="1600" spc="-10" dirty="0">
                <a:latin typeface="Calibri"/>
                <a:cs typeface="Calibri"/>
              </a:rPr>
              <a:t>h</a:t>
            </a:r>
            <a:r>
              <a:rPr sz="1600" dirty="0">
                <a:latin typeface="Calibri"/>
                <a:cs typeface="Calibri"/>
              </a:rPr>
              <a:t>i</a:t>
            </a:r>
            <a:r>
              <a:rPr sz="1600" spc="-45" dirty="0">
                <a:latin typeface="Calibri"/>
                <a:cs typeface="Calibri"/>
              </a:rPr>
              <a:t>z</a:t>
            </a:r>
            <a:r>
              <a:rPr sz="1600" spc="-15" dirty="0">
                <a:latin typeface="Calibri"/>
                <a:cs typeface="Calibri"/>
              </a:rPr>
              <a:t>o</a:t>
            </a:r>
            <a:r>
              <a:rPr sz="1600" spc="-10" dirty="0">
                <a:latin typeface="Calibri"/>
                <a:cs typeface="Calibri"/>
              </a:rPr>
              <a:t>ph</a:t>
            </a:r>
            <a:r>
              <a:rPr sz="1600" spc="-40" dirty="0">
                <a:latin typeface="Calibri"/>
                <a:cs typeface="Calibri"/>
              </a:rPr>
              <a:t>r</a:t>
            </a:r>
            <a:r>
              <a:rPr sz="1600" spc="-15" dirty="0">
                <a:latin typeface="Calibri"/>
                <a:cs typeface="Calibri"/>
              </a:rPr>
              <a:t>e</a:t>
            </a:r>
            <a:r>
              <a:rPr sz="1600" spc="-10" dirty="0">
                <a:latin typeface="Calibri"/>
                <a:cs typeface="Calibri"/>
              </a:rPr>
              <a:t>n</a:t>
            </a:r>
            <a:r>
              <a:rPr sz="1600" dirty="0">
                <a:latin typeface="Calibri"/>
                <a:cs typeface="Calibri"/>
              </a:rPr>
              <a:t>i</a:t>
            </a:r>
            <a:r>
              <a:rPr sz="1600" spc="-10" dirty="0">
                <a:latin typeface="Calibri"/>
                <a:cs typeface="Calibri"/>
              </a:rPr>
              <a:t>a</a:t>
            </a:r>
            <a:r>
              <a:rPr sz="1600" spc="10" dirty="0">
                <a:latin typeface="Calibri"/>
                <a:cs typeface="Calibri"/>
              </a:rPr>
              <a:t> </a:t>
            </a:r>
            <a:r>
              <a:rPr sz="1600" spc="-15" dirty="0">
                <a:latin typeface="Calibri"/>
                <a:cs typeface="Calibri"/>
              </a:rPr>
              <a:t>(2012)</a:t>
            </a:r>
            <a:endParaRPr sz="1600" dirty="0">
              <a:latin typeface="Calibri"/>
              <a:cs typeface="Calibri"/>
            </a:endParaRPr>
          </a:p>
        </p:txBody>
      </p:sp>
      <p:sp>
        <p:nvSpPr>
          <p:cNvPr id="4" name="object 4"/>
          <p:cNvSpPr/>
          <p:nvPr/>
        </p:nvSpPr>
        <p:spPr>
          <a:xfrm>
            <a:off x="3252219" y="820674"/>
            <a:ext cx="2386582" cy="1442465"/>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p:nvPr/>
        </p:nvSpPr>
        <p:spPr>
          <a:xfrm>
            <a:off x="3342643" y="519161"/>
            <a:ext cx="2220595" cy="246221"/>
          </a:xfrm>
          <a:prstGeom prst="rect">
            <a:avLst/>
          </a:prstGeom>
        </p:spPr>
        <p:txBody>
          <a:bodyPr vert="horz" wrap="square" lIns="0" tIns="0" rIns="0" bIns="0" rtlCol="0">
            <a:spAutoFit/>
          </a:bodyPr>
          <a:lstStyle/>
          <a:p>
            <a:pPr marL="12700">
              <a:lnSpc>
                <a:spcPct val="100000"/>
              </a:lnSpc>
            </a:pPr>
            <a:r>
              <a:rPr sz="1600" spc="-10" dirty="0">
                <a:latin typeface="Calibri"/>
                <a:cs typeface="Calibri"/>
              </a:rPr>
              <a:t>A</a:t>
            </a:r>
            <a:r>
              <a:rPr sz="1600" dirty="0">
                <a:latin typeface="Calibri"/>
                <a:cs typeface="Calibri"/>
              </a:rPr>
              <a:t>lz</a:t>
            </a:r>
            <a:r>
              <a:rPr sz="1600" spc="-10" dirty="0">
                <a:latin typeface="Calibri"/>
                <a:cs typeface="Calibri"/>
              </a:rPr>
              <a:t>h</a:t>
            </a:r>
            <a:r>
              <a:rPr sz="1600" spc="-15" dirty="0">
                <a:latin typeface="Calibri"/>
                <a:cs typeface="Calibri"/>
              </a:rPr>
              <a:t>e</a:t>
            </a:r>
            <a:r>
              <a:rPr sz="1600" dirty="0">
                <a:latin typeface="Calibri"/>
                <a:cs typeface="Calibri"/>
              </a:rPr>
              <a:t>i</a:t>
            </a:r>
            <a:r>
              <a:rPr sz="1600" spc="-20" dirty="0">
                <a:latin typeface="Calibri"/>
                <a:cs typeface="Calibri"/>
              </a:rPr>
              <a:t>me</a:t>
            </a:r>
            <a:r>
              <a:rPr sz="1600" spc="50" dirty="0">
                <a:latin typeface="Calibri"/>
                <a:cs typeface="Calibri"/>
              </a:rPr>
              <a:t>r</a:t>
            </a:r>
            <a:r>
              <a:rPr sz="1600" spc="-105" dirty="0">
                <a:latin typeface="Calibri"/>
                <a:cs typeface="Calibri"/>
              </a:rPr>
              <a:t>’</a:t>
            </a:r>
            <a:r>
              <a:rPr sz="1600" spc="-10" dirty="0">
                <a:latin typeface="Calibri"/>
                <a:cs typeface="Calibri"/>
              </a:rPr>
              <a:t>s</a:t>
            </a:r>
            <a:r>
              <a:rPr sz="1600" spc="10" dirty="0">
                <a:latin typeface="Calibri"/>
                <a:cs typeface="Calibri"/>
              </a:rPr>
              <a:t> </a:t>
            </a:r>
            <a:r>
              <a:rPr sz="1600" spc="-10" dirty="0">
                <a:latin typeface="Calibri"/>
                <a:cs typeface="Calibri"/>
              </a:rPr>
              <a:t>d</a:t>
            </a:r>
            <a:r>
              <a:rPr sz="1600" dirty="0">
                <a:latin typeface="Calibri"/>
                <a:cs typeface="Calibri"/>
              </a:rPr>
              <a:t>i</a:t>
            </a:r>
            <a:r>
              <a:rPr sz="1600" spc="-15" dirty="0">
                <a:latin typeface="Calibri"/>
                <a:cs typeface="Calibri"/>
              </a:rPr>
              <a:t>se</a:t>
            </a:r>
            <a:r>
              <a:rPr sz="1600" spc="-10" dirty="0">
                <a:latin typeface="Calibri"/>
                <a:cs typeface="Calibri"/>
              </a:rPr>
              <a:t>a</a:t>
            </a:r>
            <a:r>
              <a:rPr sz="1600" spc="-15" dirty="0">
                <a:latin typeface="Calibri"/>
                <a:cs typeface="Calibri"/>
              </a:rPr>
              <a:t>s</a:t>
            </a:r>
            <a:r>
              <a:rPr sz="1600" spc="-10" dirty="0">
                <a:latin typeface="Calibri"/>
                <a:cs typeface="Calibri"/>
              </a:rPr>
              <a:t>e</a:t>
            </a:r>
            <a:r>
              <a:rPr sz="1600" spc="5" dirty="0">
                <a:latin typeface="Calibri"/>
                <a:cs typeface="Calibri"/>
              </a:rPr>
              <a:t> </a:t>
            </a:r>
            <a:r>
              <a:rPr sz="1600" spc="-15" dirty="0">
                <a:latin typeface="Calibri"/>
                <a:cs typeface="Calibri"/>
              </a:rPr>
              <a:t>(2013)</a:t>
            </a:r>
            <a:endParaRPr sz="1600" dirty="0">
              <a:latin typeface="Calibri"/>
              <a:cs typeface="Calibri"/>
            </a:endParaRPr>
          </a:p>
        </p:txBody>
      </p:sp>
      <p:sp>
        <p:nvSpPr>
          <p:cNvPr id="6" name="object 6"/>
          <p:cNvSpPr txBox="1"/>
          <p:nvPr/>
        </p:nvSpPr>
        <p:spPr>
          <a:xfrm>
            <a:off x="3720460" y="2777707"/>
            <a:ext cx="2183765" cy="246221"/>
          </a:xfrm>
          <a:prstGeom prst="rect">
            <a:avLst/>
          </a:prstGeom>
        </p:spPr>
        <p:txBody>
          <a:bodyPr vert="horz" wrap="square" lIns="0" tIns="0" rIns="0" bIns="0" rtlCol="0">
            <a:spAutoFit/>
          </a:bodyPr>
          <a:lstStyle/>
          <a:p>
            <a:pPr marL="12700">
              <a:lnSpc>
                <a:spcPct val="100000"/>
              </a:lnSpc>
            </a:pPr>
            <a:r>
              <a:rPr sz="1600" spc="-45" dirty="0">
                <a:latin typeface="Calibri"/>
                <a:cs typeface="Calibri"/>
              </a:rPr>
              <a:t>P</a:t>
            </a:r>
            <a:r>
              <a:rPr sz="1600" spc="-10" dirty="0">
                <a:latin typeface="Calibri"/>
                <a:cs typeface="Calibri"/>
              </a:rPr>
              <a:t>a</a:t>
            </a:r>
            <a:r>
              <a:rPr sz="1600" spc="-15" dirty="0">
                <a:latin typeface="Calibri"/>
                <a:cs typeface="Calibri"/>
              </a:rPr>
              <a:t>r</a:t>
            </a:r>
            <a:r>
              <a:rPr sz="1600" spc="-20" dirty="0">
                <a:latin typeface="Calibri"/>
                <a:cs typeface="Calibri"/>
              </a:rPr>
              <a:t>k</a:t>
            </a:r>
            <a:r>
              <a:rPr sz="1600" dirty="0">
                <a:latin typeface="Calibri"/>
                <a:cs typeface="Calibri"/>
              </a:rPr>
              <a:t>i</a:t>
            </a:r>
            <a:r>
              <a:rPr sz="1600" spc="-10" dirty="0">
                <a:latin typeface="Calibri"/>
                <a:cs typeface="Calibri"/>
              </a:rPr>
              <a:t>n</a:t>
            </a:r>
            <a:r>
              <a:rPr sz="1600" spc="-15" dirty="0">
                <a:latin typeface="Calibri"/>
                <a:cs typeface="Calibri"/>
              </a:rPr>
              <a:t>so</a:t>
            </a:r>
            <a:r>
              <a:rPr sz="1600" spc="-10" dirty="0">
                <a:latin typeface="Calibri"/>
                <a:cs typeface="Calibri"/>
              </a:rPr>
              <a:t>n</a:t>
            </a:r>
            <a:r>
              <a:rPr sz="1600" spc="-105" dirty="0">
                <a:latin typeface="Calibri"/>
                <a:cs typeface="Calibri"/>
              </a:rPr>
              <a:t>’</a:t>
            </a:r>
            <a:r>
              <a:rPr sz="1600" spc="-10" dirty="0">
                <a:latin typeface="Calibri"/>
                <a:cs typeface="Calibri"/>
              </a:rPr>
              <a:t>s</a:t>
            </a:r>
            <a:r>
              <a:rPr sz="1600" spc="10" dirty="0">
                <a:latin typeface="Calibri"/>
                <a:cs typeface="Calibri"/>
              </a:rPr>
              <a:t> </a:t>
            </a:r>
            <a:r>
              <a:rPr sz="1600" spc="-10" dirty="0">
                <a:latin typeface="Calibri"/>
                <a:cs typeface="Calibri"/>
              </a:rPr>
              <a:t>d</a:t>
            </a:r>
            <a:r>
              <a:rPr sz="1600" dirty="0">
                <a:latin typeface="Calibri"/>
                <a:cs typeface="Calibri"/>
              </a:rPr>
              <a:t>i</a:t>
            </a:r>
            <a:r>
              <a:rPr sz="1600" spc="-15" dirty="0">
                <a:latin typeface="Calibri"/>
                <a:cs typeface="Calibri"/>
              </a:rPr>
              <a:t>se</a:t>
            </a:r>
            <a:r>
              <a:rPr sz="1600" spc="-10" dirty="0">
                <a:latin typeface="Calibri"/>
                <a:cs typeface="Calibri"/>
              </a:rPr>
              <a:t>a</a:t>
            </a:r>
            <a:r>
              <a:rPr sz="1600" spc="-15" dirty="0">
                <a:latin typeface="Calibri"/>
                <a:cs typeface="Calibri"/>
              </a:rPr>
              <a:t>s</a:t>
            </a:r>
            <a:r>
              <a:rPr sz="1600" spc="-10" dirty="0">
                <a:latin typeface="Calibri"/>
                <a:cs typeface="Calibri"/>
              </a:rPr>
              <a:t>e</a:t>
            </a:r>
            <a:r>
              <a:rPr sz="1600" spc="-5" dirty="0">
                <a:latin typeface="Calibri"/>
                <a:cs typeface="Calibri"/>
              </a:rPr>
              <a:t> </a:t>
            </a:r>
            <a:r>
              <a:rPr sz="1600" spc="-15" dirty="0">
                <a:latin typeface="Calibri"/>
                <a:cs typeface="Calibri"/>
              </a:rPr>
              <a:t>(2015)</a:t>
            </a:r>
            <a:endParaRPr sz="1600" dirty="0">
              <a:latin typeface="Calibri"/>
              <a:cs typeface="Calibri"/>
            </a:endParaRPr>
          </a:p>
        </p:txBody>
      </p:sp>
      <p:sp>
        <p:nvSpPr>
          <p:cNvPr id="7" name="object 7"/>
          <p:cNvSpPr/>
          <p:nvPr/>
        </p:nvSpPr>
        <p:spPr>
          <a:xfrm>
            <a:off x="381000" y="3105150"/>
            <a:ext cx="2671569" cy="1539620"/>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p:nvPr/>
        </p:nvSpPr>
        <p:spPr>
          <a:xfrm>
            <a:off x="67630" y="2777777"/>
            <a:ext cx="3326765" cy="246221"/>
          </a:xfrm>
          <a:prstGeom prst="rect">
            <a:avLst/>
          </a:prstGeom>
        </p:spPr>
        <p:txBody>
          <a:bodyPr vert="horz" wrap="square" lIns="0" tIns="0" rIns="0" bIns="0" rtlCol="0">
            <a:spAutoFit/>
          </a:bodyPr>
          <a:lstStyle/>
          <a:p>
            <a:pPr marL="12700">
              <a:lnSpc>
                <a:spcPct val="100000"/>
              </a:lnSpc>
            </a:pPr>
            <a:r>
              <a:rPr sz="1600" spc="-10" dirty="0">
                <a:latin typeface="Calibri"/>
                <a:cs typeface="Calibri"/>
              </a:rPr>
              <a:t>E</a:t>
            </a:r>
            <a:r>
              <a:rPr sz="1600" spc="-20" dirty="0">
                <a:latin typeface="Calibri"/>
                <a:cs typeface="Calibri"/>
              </a:rPr>
              <a:t>m</a:t>
            </a:r>
            <a:r>
              <a:rPr sz="1600" spc="-10" dirty="0">
                <a:latin typeface="Calibri"/>
                <a:cs typeface="Calibri"/>
              </a:rPr>
              <a:t>b</a:t>
            </a:r>
            <a:r>
              <a:rPr sz="1600" spc="-15" dirty="0">
                <a:latin typeface="Calibri"/>
                <a:cs typeface="Calibri"/>
              </a:rPr>
              <a:t>e</a:t>
            </a:r>
            <a:r>
              <a:rPr sz="1600" spc="-10" dirty="0">
                <a:latin typeface="Calibri"/>
                <a:cs typeface="Calibri"/>
              </a:rPr>
              <a:t>dd</a:t>
            </a:r>
            <a:r>
              <a:rPr sz="1600" dirty="0">
                <a:latin typeface="Calibri"/>
                <a:cs typeface="Calibri"/>
              </a:rPr>
              <a:t>i</a:t>
            </a:r>
            <a:r>
              <a:rPr sz="1600" spc="-10" dirty="0">
                <a:latin typeface="Calibri"/>
                <a:cs typeface="Calibri"/>
              </a:rPr>
              <a:t>ng</a:t>
            </a:r>
            <a:r>
              <a:rPr sz="1600" dirty="0">
                <a:latin typeface="Calibri"/>
                <a:cs typeface="Calibri"/>
              </a:rPr>
              <a:t> </a:t>
            </a:r>
            <a:r>
              <a:rPr sz="1600" spc="-40" dirty="0">
                <a:latin typeface="Calibri"/>
                <a:cs typeface="Calibri"/>
              </a:rPr>
              <a:t>r</a:t>
            </a:r>
            <a:r>
              <a:rPr sz="1600" spc="-15" dirty="0">
                <a:latin typeface="Calibri"/>
                <a:cs typeface="Calibri"/>
              </a:rPr>
              <a:t>ese</a:t>
            </a:r>
            <a:r>
              <a:rPr sz="1600" spc="-10" dirty="0">
                <a:latin typeface="Calibri"/>
                <a:cs typeface="Calibri"/>
              </a:rPr>
              <a:t>a</a:t>
            </a:r>
            <a:r>
              <a:rPr sz="1600" spc="-40" dirty="0">
                <a:latin typeface="Calibri"/>
                <a:cs typeface="Calibri"/>
              </a:rPr>
              <a:t>r</a:t>
            </a:r>
            <a:r>
              <a:rPr sz="1600" spc="-15" dirty="0">
                <a:latin typeface="Calibri"/>
                <a:cs typeface="Calibri"/>
              </a:rPr>
              <a:t>c</a:t>
            </a:r>
            <a:r>
              <a:rPr sz="1600" spc="-10" dirty="0">
                <a:latin typeface="Calibri"/>
                <a:cs typeface="Calibri"/>
              </a:rPr>
              <a:t>h</a:t>
            </a:r>
            <a:r>
              <a:rPr sz="1600" spc="35" dirty="0">
                <a:latin typeface="Calibri"/>
                <a:cs typeface="Calibri"/>
              </a:rPr>
              <a:t> </a:t>
            </a:r>
            <a:r>
              <a:rPr sz="1600" dirty="0">
                <a:latin typeface="Calibri"/>
                <a:cs typeface="Calibri"/>
              </a:rPr>
              <a:t>i</a:t>
            </a:r>
            <a:r>
              <a:rPr sz="1600" spc="-10" dirty="0">
                <a:latin typeface="Calibri"/>
                <a:cs typeface="Calibri"/>
              </a:rPr>
              <a:t>n</a:t>
            </a:r>
            <a:r>
              <a:rPr sz="1600" spc="-15" dirty="0">
                <a:latin typeface="Calibri"/>
                <a:cs typeface="Calibri"/>
              </a:rPr>
              <a:t> </a:t>
            </a:r>
            <a:r>
              <a:rPr sz="1600" spc="-10" dirty="0">
                <a:latin typeface="Calibri"/>
                <a:cs typeface="Calibri"/>
              </a:rPr>
              <a:t>a</a:t>
            </a:r>
            <a:r>
              <a:rPr sz="1600" spc="-20" dirty="0">
                <a:latin typeface="Calibri"/>
                <a:cs typeface="Calibri"/>
              </a:rPr>
              <a:t>g</a:t>
            </a:r>
            <a:r>
              <a:rPr sz="1600" spc="-15" dirty="0">
                <a:latin typeface="Calibri"/>
                <a:cs typeface="Calibri"/>
              </a:rPr>
              <a:t>e</a:t>
            </a:r>
            <a:r>
              <a:rPr sz="1600" spc="-10" dirty="0">
                <a:latin typeface="Calibri"/>
                <a:cs typeface="Calibri"/>
              </a:rPr>
              <a:t>d</a:t>
            </a:r>
            <a:r>
              <a:rPr sz="1600" spc="-5" dirty="0">
                <a:latin typeface="Calibri"/>
                <a:cs typeface="Calibri"/>
              </a:rPr>
              <a:t> </a:t>
            </a:r>
            <a:r>
              <a:rPr sz="1600" spc="-25" dirty="0">
                <a:latin typeface="Calibri"/>
                <a:cs typeface="Calibri"/>
              </a:rPr>
              <a:t>c</a:t>
            </a:r>
            <a:r>
              <a:rPr sz="1600" spc="-10" dirty="0">
                <a:latin typeface="Calibri"/>
                <a:cs typeface="Calibri"/>
              </a:rPr>
              <a:t>a</a:t>
            </a:r>
            <a:r>
              <a:rPr sz="1600" spc="-40" dirty="0">
                <a:latin typeface="Calibri"/>
                <a:cs typeface="Calibri"/>
              </a:rPr>
              <a:t>r</a:t>
            </a:r>
            <a:r>
              <a:rPr sz="1600" spc="-10" dirty="0">
                <a:latin typeface="Calibri"/>
                <a:cs typeface="Calibri"/>
              </a:rPr>
              <a:t>e</a:t>
            </a:r>
            <a:r>
              <a:rPr sz="1600" spc="5" dirty="0">
                <a:latin typeface="Calibri"/>
                <a:cs typeface="Calibri"/>
              </a:rPr>
              <a:t> </a:t>
            </a:r>
            <a:r>
              <a:rPr sz="1600" spc="-15" dirty="0">
                <a:latin typeface="Calibri"/>
                <a:cs typeface="Calibri"/>
              </a:rPr>
              <a:t>(2014</a:t>
            </a:r>
            <a:r>
              <a:rPr sz="1600" spc="-5" dirty="0">
                <a:latin typeface="Calibri"/>
                <a:cs typeface="Calibri"/>
              </a:rPr>
              <a:t>)</a:t>
            </a:r>
            <a:endParaRPr sz="1600" dirty="0">
              <a:latin typeface="Calibri"/>
              <a:cs typeface="Calibri"/>
            </a:endParaRPr>
          </a:p>
        </p:txBody>
      </p:sp>
      <p:sp>
        <p:nvSpPr>
          <p:cNvPr id="9" name="object 9"/>
          <p:cNvSpPr/>
          <p:nvPr/>
        </p:nvSpPr>
        <p:spPr>
          <a:xfrm>
            <a:off x="6019800" y="819150"/>
            <a:ext cx="2895130" cy="1435607"/>
          </a:xfrm>
          <a:prstGeom prst="rect">
            <a:avLst/>
          </a:prstGeom>
          <a:blipFill>
            <a:blip r:embed="rId6" cstate="print"/>
            <a:stretch>
              <a:fillRect/>
            </a:stretch>
          </a:blipFill>
        </p:spPr>
        <p:txBody>
          <a:bodyPr wrap="square" lIns="0" tIns="0" rIns="0" bIns="0" rtlCol="0"/>
          <a:lstStyle/>
          <a:p>
            <a:endParaRPr dirty="0"/>
          </a:p>
        </p:txBody>
      </p:sp>
      <p:sp>
        <p:nvSpPr>
          <p:cNvPr id="10" name="object 10"/>
          <p:cNvSpPr txBox="1"/>
          <p:nvPr/>
        </p:nvSpPr>
        <p:spPr>
          <a:xfrm>
            <a:off x="6133465" y="548927"/>
            <a:ext cx="2713990" cy="246221"/>
          </a:xfrm>
          <a:prstGeom prst="rect">
            <a:avLst/>
          </a:prstGeom>
        </p:spPr>
        <p:txBody>
          <a:bodyPr vert="horz" wrap="square" lIns="0" tIns="0" rIns="0" bIns="0" rtlCol="0">
            <a:spAutoFit/>
          </a:bodyPr>
          <a:lstStyle/>
          <a:p>
            <a:pPr marL="12700">
              <a:lnSpc>
                <a:spcPct val="100000"/>
              </a:lnSpc>
            </a:pPr>
            <a:r>
              <a:rPr sz="1600" spc="-10" dirty="0">
                <a:latin typeface="Calibri"/>
                <a:cs typeface="Calibri"/>
              </a:rPr>
              <a:t>D</a:t>
            </a:r>
            <a:r>
              <a:rPr sz="1600" spc="-15" dirty="0">
                <a:latin typeface="Calibri"/>
                <a:cs typeface="Calibri"/>
              </a:rPr>
              <a:t>e</a:t>
            </a:r>
            <a:r>
              <a:rPr sz="1600" spc="-10" dirty="0">
                <a:latin typeface="Calibri"/>
                <a:cs typeface="Calibri"/>
              </a:rPr>
              <a:t>p</a:t>
            </a:r>
            <a:r>
              <a:rPr sz="1600" spc="-40" dirty="0">
                <a:latin typeface="Calibri"/>
                <a:cs typeface="Calibri"/>
              </a:rPr>
              <a:t>r</a:t>
            </a:r>
            <a:r>
              <a:rPr sz="1600" spc="-15" dirty="0">
                <a:latin typeface="Calibri"/>
                <a:cs typeface="Calibri"/>
              </a:rPr>
              <a:t>ess</a:t>
            </a:r>
            <a:r>
              <a:rPr sz="1600" dirty="0">
                <a:latin typeface="Calibri"/>
                <a:cs typeface="Calibri"/>
              </a:rPr>
              <a:t>i</a:t>
            </a:r>
            <a:r>
              <a:rPr sz="1600" spc="-15" dirty="0">
                <a:latin typeface="Calibri"/>
                <a:cs typeface="Calibri"/>
              </a:rPr>
              <a:t>o</a:t>
            </a:r>
            <a:r>
              <a:rPr sz="1600" spc="-10" dirty="0">
                <a:latin typeface="Calibri"/>
                <a:cs typeface="Calibri"/>
              </a:rPr>
              <a:t>n</a:t>
            </a:r>
            <a:r>
              <a:rPr sz="1600" spc="35" dirty="0">
                <a:latin typeface="Calibri"/>
                <a:cs typeface="Calibri"/>
              </a:rPr>
              <a:t> </a:t>
            </a:r>
            <a:r>
              <a:rPr sz="1600" spc="-10" dirty="0">
                <a:latin typeface="Calibri"/>
                <a:cs typeface="Calibri"/>
              </a:rPr>
              <a:t>and</a:t>
            </a:r>
            <a:r>
              <a:rPr sz="1600" spc="-15" dirty="0">
                <a:latin typeface="Calibri"/>
                <a:cs typeface="Calibri"/>
              </a:rPr>
              <a:t> </a:t>
            </a:r>
            <a:r>
              <a:rPr sz="1600" spc="-10" dirty="0">
                <a:latin typeface="Calibri"/>
                <a:cs typeface="Calibri"/>
              </a:rPr>
              <a:t>d</a:t>
            </a:r>
            <a:r>
              <a:rPr sz="1600" spc="-15" dirty="0">
                <a:latin typeface="Calibri"/>
                <a:cs typeface="Calibri"/>
              </a:rPr>
              <a:t>eme</a:t>
            </a:r>
            <a:r>
              <a:rPr sz="1600" spc="-25" dirty="0">
                <a:latin typeface="Calibri"/>
                <a:cs typeface="Calibri"/>
              </a:rPr>
              <a:t>n</a:t>
            </a:r>
            <a:r>
              <a:rPr sz="1600" dirty="0">
                <a:latin typeface="Calibri"/>
                <a:cs typeface="Calibri"/>
              </a:rPr>
              <a:t>ti</a:t>
            </a:r>
            <a:r>
              <a:rPr sz="1600" spc="-10" dirty="0">
                <a:latin typeface="Calibri"/>
                <a:cs typeface="Calibri"/>
              </a:rPr>
              <a:t>a</a:t>
            </a:r>
            <a:r>
              <a:rPr sz="1600" dirty="0">
                <a:latin typeface="Calibri"/>
                <a:cs typeface="Calibri"/>
              </a:rPr>
              <a:t> </a:t>
            </a:r>
            <a:r>
              <a:rPr sz="1600" spc="-15" dirty="0">
                <a:latin typeface="Calibri"/>
                <a:cs typeface="Calibri"/>
              </a:rPr>
              <a:t>(2013</a:t>
            </a:r>
            <a:r>
              <a:rPr sz="1600" spc="-5" dirty="0">
                <a:latin typeface="Calibri"/>
                <a:cs typeface="Calibri"/>
              </a:rPr>
              <a:t>)</a:t>
            </a:r>
            <a:endParaRPr sz="1600" dirty="0">
              <a:latin typeface="Calibri"/>
              <a:cs typeface="Calibri"/>
            </a:endParaRPr>
          </a:p>
        </p:txBody>
      </p:sp>
      <p:sp>
        <p:nvSpPr>
          <p:cNvPr id="11" name="object 11"/>
          <p:cNvSpPr txBox="1"/>
          <p:nvPr/>
        </p:nvSpPr>
        <p:spPr>
          <a:xfrm>
            <a:off x="6217582" y="2802760"/>
            <a:ext cx="2340610" cy="246221"/>
          </a:xfrm>
          <a:prstGeom prst="rect">
            <a:avLst/>
          </a:prstGeom>
        </p:spPr>
        <p:txBody>
          <a:bodyPr vert="horz" wrap="square" lIns="0" tIns="0" rIns="0" bIns="0" rtlCol="0">
            <a:spAutoFit/>
          </a:bodyPr>
          <a:lstStyle/>
          <a:p>
            <a:pPr marL="12700">
              <a:lnSpc>
                <a:spcPct val="100000"/>
              </a:lnSpc>
            </a:pPr>
            <a:r>
              <a:rPr sz="1600" spc="-10" dirty="0">
                <a:latin typeface="Calibri"/>
                <a:cs typeface="Calibri"/>
              </a:rPr>
              <a:t>D</a:t>
            </a:r>
            <a:r>
              <a:rPr sz="1600" dirty="0">
                <a:latin typeface="Calibri"/>
                <a:cs typeface="Calibri"/>
              </a:rPr>
              <a:t>i</a:t>
            </a:r>
            <a:r>
              <a:rPr sz="1600" spc="-10" dirty="0">
                <a:latin typeface="Calibri"/>
                <a:cs typeface="Calibri"/>
              </a:rPr>
              <a:t>agn</a:t>
            </a:r>
            <a:r>
              <a:rPr sz="1600" spc="-15" dirty="0">
                <a:latin typeface="Calibri"/>
                <a:cs typeface="Calibri"/>
              </a:rPr>
              <a:t>os</a:t>
            </a:r>
            <a:r>
              <a:rPr sz="1600" dirty="0">
                <a:latin typeface="Calibri"/>
                <a:cs typeface="Calibri"/>
              </a:rPr>
              <a:t>i</a:t>
            </a:r>
            <a:r>
              <a:rPr sz="1600" spc="-10" dirty="0">
                <a:latin typeface="Calibri"/>
                <a:cs typeface="Calibri"/>
              </a:rPr>
              <a:t>ng</a:t>
            </a:r>
            <a:r>
              <a:rPr sz="1600" spc="-25" dirty="0">
                <a:latin typeface="Calibri"/>
                <a:cs typeface="Calibri"/>
              </a:rPr>
              <a:t> </a:t>
            </a:r>
            <a:r>
              <a:rPr sz="1600" spc="-10" dirty="0">
                <a:latin typeface="Calibri"/>
                <a:cs typeface="Calibri"/>
              </a:rPr>
              <a:t>d</a:t>
            </a:r>
            <a:r>
              <a:rPr sz="1600" spc="-15" dirty="0">
                <a:latin typeface="Calibri"/>
                <a:cs typeface="Calibri"/>
              </a:rPr>
              <a:t>eme</a:t>
            </a:r>
            <a:r>
              <a:rPr sz="1600" spc="-25" dirty="0">
                <a:latin typeface="Calibri"/>
                <a:cs typeface="Calibri"/>
              </a:rPr>
              <a:t>n</a:t>
            </a:r>
            <a:r>
              <a:rPr sz="1600" dirty="0">
                <a:latin typeface="Calibri"/>
                <a:cs typeface="Calibri"/>
              </a:rPr>
              <a:t>ti</a:t>
            </a:r>
            <a:r>
              <a:rPr sz="1600" spc="-10" dirty="0">
                <a:latin typeface="Calibri"/>
                <a:cs typeface="Calibri"/>
              </a:rPr>
              <a:t>a</a:t>
            </a:r>
            <a:r>
              <a:rPr sz="1600" dirty="0">
                <a:latin typeface="Calibri"/>
                <a:cs typeface="Calibri"/>
              </a:rPr>
              <a:t> </a:t>
            </a:r>
            <a:r>
              <a:rPr sz="1600" spc="-15" dirty="0">
                <a:latin typeface="Calibri"/>
                <a:cs typeface="Calibri"/>
              </a:rPr>
              <a:t>(2015)</a:t>
            </a:r>
            <a:endParaRPr sz="1600" dirty="0">
              <a:latin typeface="Calibri"/>
              <a:cs typeface="Calibri"/>
            </a:endParaRPr>
          </a:p>
        </p:txBody>
      </p:sp>
      <p:sp>
        <p:nvSpPr>
          <p:cNvPr id="12" name="object 12"/>
          <p:cNvSpPr/>
          <p:nvPr/>
        </p:nvSpPr>
        <p:spPr>
          <a:xfrm>
            <a:off x="74679" y="800101"/>
            <a:ext cx="2744721" cy="1466849"/>
          </a:xfrm>
          <a:prstGeom prst="rect">
            <a:avLst/>
          </a:prstGeom>
          <a:blipFill>
            <a:blip r:embed="rId7" cstate="print"/>
            <a:stretch>
              <a:fillRect/>
            </a:stretch>
          </a:blipFill>
        </p:spPr>
        <p:txBody>
          <a:bodyPr wrap="square" lIns="0" tIns="0" rIns="0" bIns="0" rtlCol="0"/>
          <a:lstStyle/>
          <a:p>
            <a:endParaRPr dirty="0"/>
          </a:p>
        </p:txBody>
      </p:sp>
      <p:sp>
        <p:nvSpPr>
          <p:cNvPr id="13" name="object 13"/>
          <p:cNvSpPr/>
          <p:nvPr/>
        </p:nvSpPr>
        <p:spPr>
          <a:xfrm>
            <a:off x="6019800" y="3257550"/>
            <a:ext cx="2971799" cy="1018031"/>
          </a:xfrm>
          <a:prstGeom prst="rect">
            <a:avLst/>
          </a:prstGeom>
          <a:blipFill>
            <a:blip r:embed="rId8" cstate="print"/>
            <a:stretch>
              <a:fillRect/>
            </a:stretch>
          </a:blipFill>
        </p:spPr>
        <p:txBody>
          <a:bodyPr wrap="square" lIns="0" tIns="0" rIns="0" bIns="0" rtlCol="0"/>
          <a:lstStyle/>
          <a:p>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089" y="199598"/>
            <a:ext cx="7305827" cy="738343"/>
          </a:xfrm>
          <a:prstGeom prst="rect">
            <a:avLst/>
          </a:prstGeom>
        </p:spPr>
        <p:txBody>
          <a:bodyPr vert="horz" wrap="square" lIns="0" tIns="60642" rIns="0" bIns="0" rtlCol="0">
            <a:spAutoFit/>
          </a:bodyPr>
          <a:lstStyle/>
          <a:p>
            <a:pPr marL="1254760">
              <a:lnSpc>
                <a:spcPct val="100000"/>
              </a:lnSpc>
            </a:pPr>
            <a:r>
              <a:rPr spc="-5" dirty="0"/>
              <a:t>D</a:t>
            </a:r>
            <a:r>
              <a:rPr spc="-25" dirty="0"/>
              <a:t>e</a:t>
            </a:r>
            <a:r>
              <a:rPr spc="-35" dirty="0"/>
              <a:t>v</a:t>
            </a:r>
            <a:r>
              <a:rPr dirty="0"/>
              <a:t>e</a:t>
            </a:r>
            <a:r>
              <a:rPr spc="-20" dirty="0"/>
              <a:t>l</a:t>
            </a:r>
            <a:r>
              <a:rPr spc="-5" dirty="0"/>
              <a:t>o</a:t>
            </a:r>
            <a:r>
              <a:rPr spc="-25" dirty="0"/>
              <a:t>p</a:t>
            </a:r>
            <a:r>
              <a:rPr spc="-20" dirty="0"/>
              <a:t>i</a:t>
            </a:r>
            <a:r>
              <a:rPr dirty="0"/>
              <a:t>ng</a:t>
            </a:r>
            <a:r>
              <a:rPr spc="-25" dirty="0"/>
              <a:t> </a:t>
            </a:r>
            <a:r>
              <a:rPr dirty="0"/>
              <a:t>e</a:t>
            </a:r>
            <a:r>
              <a:rPr spc="5" dirty="0"/>
              <a:t>m</a:t>
            </a:r>
            <a:r>
              <a:rPr dirty="0"/>
              <a:t>p</a:t>
            </a:r>
            <a:r>
              <a:rPr spc="-40" dirty="0"/>
              <a:t>a</a:t>
            </a:r>
            <a:r>
              <a:rPr spc="-25" dirty="0"/>
              <a:t>t</a:t>
            </a:r>
            <a:r>
              <a:rPr spc="-85" dirty="0"/>
              <a:t>h</a:t>
            </a:r>
            <a:r>
              <a:rPr dirty="0"/>
              <a:t>y</a:t>
            </a:r>
          </a:p>
        </p:txBody>
      </p:sp>
      <p:sp>
        <p:nvSpPr>
          <p:cNvPr id="3" name="object 3"/>
          <p:cNvSpPr/>
          <p:nvPr/>
        </p:nvSpPr>
        <p:spPr>
          <a:xfrm>
            <a:off x="2667000" y="857251"/>
            <a:ext cx="3657600" cy="4250816"/>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473960">
              <a:lnSpc>
                <a:spcPct val="100000"/>
              </a:lnSpc>
            </a:pPr>
            <a:r>
              <a:rPr spc="-5" dirty="0"/>
              <a:t>Ou</a:t>
            </a:r>
            <a:r>
              <a:rPr spc="-60" dirty="0"/>
              <a:t>t</a:t>
            </a:r>
            <a:r>
              <a:rPr spc="-20" dirty="0"/>
              <a:t>c</a:t>
            </a:r>
            <a:r>
              <a:rPr spc="-5" dirty="0"/>
              <a:t>o</a:t>
            </a:r>
            <a:r>
              <a:rPr spc="5" dirty="0"/>
              <a:t>m</a:t>
            </a:r>
            <a:r>
              <a:rPr dirty="0"/>
              <a:t>es</a:t>
            </a:r>
          </a:p>
        </p:txBody>
      </p:sp>
      <p:sp>
        <p:nvSpPr>
          <p:cNvPr id="3" name="object 3"/>
          <p:cNvSpPr txBox="1"/>
          <p:nvPr/>
        </p:nvSpPr>
        <p:spPr>
          <a:xfrm>
            <a:off x="515302" y="788315"/>
            <a:ext cx="8022590" cy="2367315"/>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3200" spc="-5" dirty="0">
                <a:latin typeface="Calibri"/>
                <a:cs typeface="Calibri"/>
              </a:rPr>
              <a:t>66</a:t>
            </a:r>
            <a:r>
              <a:rPr sz="3200" dirty="0">
                <a:latin typeface="Calibri"/>
                <a:cs typeface="Calibri"/>
              </a:rPr>
              <a:t>%</a:t>
            </a:r>
            <a:r>
              <a:rPr sz="3200" spc="10" dirty="0">
                <a:latin typeface="Calibri"/>
                <a:cs typeface="Calibri"/>
              </a:rPr>
              <a:t> </a:t>
            </a:r>
            <a:r>
              <a:rPr sz="3200" dirty="0">
                <a:latin typeface="Calibri"/>
                <a:cs typeface="Calibri"/>
              </a:rPr>
              <a:t>of</a:t>
            </a:r>
            <a:r>
              <a:rPr sz="3200" spc="-10" dirty="0">
                <a:latin typeface="Calibri"/>
                <a:cs typeface="Calibri"/>
              </a:rPr>
              <a:t> </a:t>
            </a:r>
            <a:r>
              <a:rPr sz="3200" spc="-45" dirty="0">
                <a:latin typeface="Calibri"/>
                <a:cs typeface="Calibri"/>
              </a:rPr>
              <a:t>s</a:t>
            </a:r>
            <a:r>
              <a:rPr sz="3200" spc="-10" dirty="0">
                <a:latin typeface="Calibri"/>
                <a:cs typeface="Calibri"/>
              </a:rPr>
              <a:t>t</a:t>
            </a:r>
            <a:r>
              <a:rPr sz="3200" spc="-5" dirty="0">
                <a:latin typeface="Calibri"/>
                <a:cs typeface="Calibri"/>
              </a:rPr>
              <a:t>ud</a:t>
            </a:r>
            <a:r>
              <a:rPr sz="3200" dirty="0">
                <a:latin typeface="Calibri"/>
                <a:cs typeface="Calibri"/>
              </a:rPr>
              <a:t>e</a:t>
            </a:r>
            <a:r>
              <a:rPr sz="3200" spc="-30" dirty="0">
                <a:latin typeface="Calibri"/>
                <a:cs typeface="Calibri"/>
              </a:rPr>
              <a:t>n</a:t>
            </a:r>
            <a:r>
              <a:rPr sz="3200" spc="-10" dirty="0">
                <a:latin typeface="Calibri"/>
                <a:cs typeface="Calibri"/>
              </a:rPr>
              <a:t>t</a:t>
            </a:r>
            <a:r>
              <a:rPr sz="3200" dirty="0">
                <a:latin typeface="Calibri"/>
                <a:cs typeface="Calibri"/>
              </a:rPr>
              <a:t>s</a:t>
            </a:r>
            <a:r>
              <a:rPr sz="3200" spc="25" dirty="0">
                <a:latin typeface="Calibri"/>
                <a:cs typeface="Calibri"/>
              </a:rPr>
              <a:t> </a:t>
            </a:r>
            <a:r>
              <a:rPr sz="3200" spc="-40" dirty="0">
                <a:latin typeface="Calibri"/>
                <a:cs typeface="Calibri"/>
              </a:rPr>
              <a:t>r</a:t>
            </a:r>
            <a:r>
              <a:rPr sz="3200" dirty="0">
                <a:latin typeface="Calibri"/>
                <a:cs typeface="Calibri"/>
              </a:rPr>
              <a:t>e</a:t>
            </a:r>
            <a:r>
              <a:rPr sz="3200" spc="-5" dirty="0">
                <a:latin typeface="Calibri"/>
                <a:cs typeface="Calibri"/>
              </a:rPr>
              <a:t>p</a:t>
            </a:r>
            <a:r>
              <a:rPr sz="3200" dirty="0">
                <a:latin typeface="Calibri"/>
                <a:cs typeface="Calibri"/>
              </a:rPr>
              <a:t>o</a:t>
            </a:r>
            <a:r>
              <a:rPr sz="3200" spc="-5" dirty="0">
                <a:latin typeface="Calibri"/>
                <a:cs typeface="Calibri"/>
              </a:rPr>
              <a:t>r</a:t>
            </a:r>
            <a:r>
              <a:rPr sz="3200" spc="-45" dirty="0">
                <a:latin typeface="Calibri"/>
                <a:cs typeface="Calibri"/>
              </a:rPr>
              <a:t>t</a:t>
            </a:r>
            <a:r>
              <a:rPr sz="3200" dirty="0">
                <a:latin typeface="Calibri"/>
                <a:cs typeface="Calibri"/>
              </a:rPr>
              <a:t>ed</a:t>
            </a:r>
            <a:r>
              <a:rPr sz="3200" spc="-20" dirty="0">
                <a:latin typeface="Calibri"/>
                <a:cs typeface="Calibri"/>
              </a:rPr>
              <a:t> </a:t>
            </a:r>
            <a:r>
              <a:rPr sz="3200" spc="-45" dirty="0">
                <a:latin typeface="Calibri"/>
                <a:cs typeface="Calibri"/>
              </a:rPr>
              <a:t>t</a:t>
            </a:r>
            <a:r>
              <a:rPr sz="3200" dirty="0">
                <a:latin typeface="Calibri"/>
                <a:cs typeface="Calibri"/>
              </a:rPr>
              <a:t>a</a:t>
            </a:r>
            <a:r>
              <a:rPr sz="3200" spc="-5" dirty="0">
                <a:latin typeface="Calibri"/>
                <a:cs typeface="Calibri"/>
              </a:rPr>
              <a:t>kin</a:t>
            </a:r>
            <a:r>
              <a:rPr sz="3200" dirty="0">
                <a:latin typeface="Calibri"/>
                <a:cs typeface="Calibri"/>
              </a:rPr>
              <a:t>g</a:t>
            </a:r>
            <a:r>
              <a:rPr sz="3200" spc="25" dirty="0">
                <a:latin typeface="Calibri"/>
                <a:cs typeface="Calibri"/>
              </a:rPr>
              <a:t> </a:t>
            </a:r>
            <a:r>
              <a:rPr sz="3200" dirty="0">
                <a:latin typeface="Calibri"/>
                <a:cs typeface="Calibri"/>
              </a:rPr>
              <a:t>an ac</a:t>
            </a:r>
            <a:r>
              <a:rPr sz="3200" spc="-5" dirty="0">
                <a:latin typeface="Calibri"/>
                <a:cs typeface="Calibri"/>
              </a:rPr>
              <a:t>ti</a:t>
            </a:r>
            <a:r>
              <a:rPr sz="3200" dirty="0">
                <a:latin typeface="Calibri"/>
                <a:cs typeface="Calibri"/>
              </a:rPr>
              <a:t>on</a:t>
            </a:r>
            <a:r>
              <a:rPr sz="3200" spc="15" dirty="0">
                <a:latin typeface="Calibri"/>
                <a:cs typeface="Calibri"/>
              </a:rPr>
              <a:t> </a:t>
            </a:r>
            <a:r>
              <a:rPr sz="3200" dirty="0">
                <a:latin typeface="Calibri"/>
                <a:cs typeface="Calibri"/>
              </a:rPr>
              <a:t>as</a:t>
            </a:r>
            <a:r>
              <a:rPr sz="3200" spc="-10" dirty="0">
                <a:latin typeface="Calibri"/>
                <a:cs typeface="Calibri"/>
              </a:rPr>
              <a:t> </a:t>
            </a:r>
            <a:r>
              <a:rPr sz="3200" dirty="0">
                <a:latin typeface="Calibri"/>
                <a:cs typeface="Calibri"/>
              </a:rPr>
              <a:t>a </a:t>
            </a:r>
            <a:r>
              <a:rPr sz="3200" spc="-40" dirty="0">
                <a:latin typeface="Calibri"/>
                <a:cs typeface="Calibri"/>
              </a:rPr>
              <a:t>r</a:t>
            </a:r>
            <a:r>
              <a:rPr sz="3200" dirty="0">
                <a:latin typeface="Calibri"/>
                <a:cs typeface="Calibri"/>
              </a:rPr>
              <a:t>e</a:t>
            </a:r>
            <a:r>
              <a:rPr sz="3200" spc="-10" dirty="0">
                <a:latin typeface="Calibri"/>
                <a:cs typeface="Calibri"/>
              </a:rPr>
              <a:t>s</a:t>
            </a:r>
            <a:r>
              <a:rPr sz="3200" spc="-5" dirty="0">
                <a:latin typeface="Calibri"/>
                <a:cs typeface="Calibri"/>
              </a:rPr>
              <a:t>ul</a:t>
            </a:r>
            <a:r>
              <a:rPr sz="3200" dirty="0">
                <a:latin typeface="Calibri"/>
                <a:cs typeface="Calibri"/>
              </a:rPr>
              <a:t>t of</a:t>
            </a:r>
            <a:r>
              <a:rPr sz="3200" spc="-15" dirty="0">
                <a:latin typeface="Calibri"/>
                <a:cs typeface="Calibri"/>
              </a:rPr>
              <a:t> </a:t>
            </a:r>
            <a:r>
              <a:rPr sz="3200" spc="-10" dirty="0">
                <a:latin typeface="Calibri"/>
                <a:cs typeface="Calibri"/>
              </a:rPr>
              <a:t>t</a:t>
            </a:r>
            <a:r>
              <a:rPr sz="3200" spc="-5" dirty="0">
                <a:latin typeface="Calibri"/>
                <a:cs typeface="Calibri"/>
              </a:rPr>
              <a:t>h</a:t>
            </a:r>
            <a:r>
              <a:rPr sz="3200" dirty="0">
                <a:latin typeface="Calibri"/>
                <a:cs typeface="Calibri"/>
              </a:rPr>
              <a:t>e</a:t>
            </a:r>
            <a:r>
              <a:rPr sz="3200" spc="5" dirty="0">
                <a:latin typeface="Calibri"/>
                <a:cs typeface="Calibri"/>
              </a:rPr>
              <a:t> </a:t>
            </a:r>
            <a:r>
              <a:rPr sz="3200" dirty="0">
                <a:latin typeface="Calibri"/>
                <a:cs typeface="Calibri"/>
              </a:rPr>
              <a:t>v</a:t>
            </a:r>
            <a:r>
              <a:rPr sz="3200" spc="-5" dirty="0">
                <a:latin typeface="Calibri"/>
                <a:cs typeface="Calibri"/>
              </a:rPr>
              <a:t>i</a:t>
            </a:r>
            <a:r>
              <a:rPr sz="3200" spc="-10" dirty="0">
                <a:latin typeface="Calibri"/>
                <a:cs typeface="Calibri"/>
              </a:rPr>
              <a:t>s</a:t>
            </a:r>
            <a:r>
              <a:rPr sz="3200" spc="-5" dirty="0">
                <a:latin typeface="Calibri"/>
                <a:cs typeface="Calibri"/>
              </a:rPr>
              <a:t>i</a:t>
            </a:r>
            <a:r>
              <a:rPr sz="3200" dirty="0">
                <a:latin typeface="Calibri"/>
                <a:cs typeface="Calibri"/>
              </a:rPr>
              <a:t>t</a:t>
            </a:r>
          </a:p>
          <a:p>
            <a:pPr marL="927100" marR="172720" lvl="1" indent="-457200">
              <a:lnSpc>
                <a:spcPct val="100000"/>
              </a:lnSpc>
              <a:spcBef>
                <a:spcPts val="690"/>
              </a:spcBef>
              <a:buFont typeface="Arial"/>
              <a:buChar char="•"/>
              <a:tabLst>
                <a:tab pos="927100" algn="l"/>
              </a:tabLst>
            </a:pPr>
            <a:r>
              <a:rPr sz="2800" spc="-15" dirty="0">
                <a:latin typeface="Calibri"/>
                <a:cs typeface="Calibri"/>
              </a:rPr>
              <a:t>U</a:t>
            </a:r>
            <a:r>
              <a:rPr sz="2800" spc="-35" dirty="0">
                <a:latin typeface="Calibri"/>
                <a:cs typeface="Calibri"/>
              </a:rPr>
              <a:t>p</a:t>
            </a:r>
            <a:r>
              <a:rPr sz="2800" spc="-50" dirty="0">
                <a:latin typeface="Calibri"/>
                <a:cs typeface="Calibri"/>
              </a:rPr>
              <a:t>t</a:t>
            </a:r>
            <a:r>
              <a:rPr sz="2800" spc="-15" dirty="0">
                <a:latin typeface="Calibri"/>
                <a:cs typeface="Calibri"/>
              </a:rPr>
              <a:t>a</a:t>
            </a:r>
            <a:r>
              <a:rPr sz="2800" spc="-100" dirty="0">
                <a:latin typeface="Calibri"/>
                <a:cs typeface="Calibri"/>
              </a:rPr>
              <a:t>k</a:t>
            </a:r>
            <a:r>
              <a:rPr sz="2800" spc="-15" dirty="0">
                <a:latin typeface="Calibri"/>
                <a:cs typeface="Calibri"/>
              </a:rPr>
              <a:t>e</a:t>
            </a:r>
            <a:r>
              <a:rPr sz="2800" dirty="0">
                <a:latin typeface="Calibri"/>
                <a:cs typeface="Calibri"/>
              </a:rPr>
              <a:t> </a:t>
            </a:r>
            <a:r>
              <a:rPr sz="2800" spc="-15" dirty="0">
                <a:latin typeface="Calibri"/>
                <a:cs typeface="Calibri"/>
              </a:rPr>
              <a:t>of</a:t>
            </a:r>
            <a:r>
              <a:rPr sz="2800" dirty="0">
                <a:latin typeface="Calibri"/>
                <a:cs typeface="Calibri"/>
              </a:rPr>
              <a:t> </a:t>
            </a:r>
            <a:r>
              <a:rPr sz="2800" spc="-45" dirty="0">
                <a:latin typeface="Calibri"/>
                <a:cs typeface="Calibri"/>
              </a:rPr>
              <a:t>v</a:t>
            </a:r>
            <a:r>
              <a:rPr sz="2800" spc="-15" dirty="0">
                <a:latin typeface="Calibri"/>
                <a:cs typeface="Calibri"/>
              </a:rPr>
              <a:t>o</a:t>
            </a:r>
            <a:r>
              <a:rPr sz="2800" spc="-20" dirty="0">
                <a:latin typeface="Calibri"/>
                <a:cs typeface="Calibri"/>
              </a:rPr>
              <a:t>lu</a:t>
            </a:r>
            <a:r>
              <a:rPr sz="2800" spc="-45" dirty="0">
                <a:latin typeface="Calibri"/>
                <a:cs typeface="Calibri"/>
              </a:rPr>
              <a:t>n</a:t>
            </a:r>
            <a:r>
              <a:rPr sz="2800" spc="-35" dirty="0">
                <a:latin typeface="Calibri"/>
                <a:cs typeface="Calibri"/>
              </a:rPr>
              <a:t>t</a:t>
            </a:r>
            <a:r>
              <a:rPr sz="2800" spc="-15" dirty="0">
                <a:latin typeface="Calibri"/>
                <a:cs typeface="Calibri"/>
              </a:rPr>
              <a:t>eer</a:t>
            </a:r>
            <a:r>
              <a:rPr sz="2800" spc="10" dirty="0">
                <a:latin typeface="Calibri"/>
                <a:cs typeface="Calibri"/>
              </a:rPr>
              <a:t> </a:t>
            </a:r>
            <a:r>
              <a:rPr sz="2800" spc="-40" dirty="0">
                <a:latin typeface="Calibri"/>
                <a:cs typeface="Calibri"/>
              </a:rPr>
              <a:t>w</a:t>
            </a:r>
            <a:r>
              <a:rPr sz="2800" spc="-15" dirty="0">
                <a:latin typeface="Calibri"/>
                <a:cs typeface="Calibri"/>
              </a:rPr>
              <a:t>or</a:t>
            </a:r>
            <a:r>
              <a:rPr sz="2800" spc="-10" dirty="0">
                <a:latin typeface="Calibri"/>
                <a:cs typeface="Calibri"/>
              </a:rPr>
              <a:t>k,</a:t>
            </a:r>
            <a:r>
              <a:rPr sz="2800" dirty="0">
                <a:latin typeface="Calibri"/>
                <a:cs typeface="Calibri"/>
              </a:rPr>
              <a:t> </a:t>
            </a:r>
            <a:r>
              <a:rPr sz="2800" spc="-20" dirty="0">
                <a:latin typeface="Calibri"/>
                <a:cs typeface="Calibri"/>
              </a:rPr>
              <a:t>dis</a:t>
            </a:r>
            <a:r>
              <a:rPr sz="2800" spc="-10" dirty="0">
                <a:latin typeface="Calibri"/>
                <a:cs typeface="Calibri"/>
              </a:rPr>
              <a:t>c</a:t>
            </a:r>
            <a:r>
              <a:rPr sz="2800" spc="-20" dirty="0">
                <a:latin typeface="Calibri"/>
                <a:cs typeface="Calibri"/>
              </a:rPr>
              <a:t>ussin</a:t>
            </a:r>
            <a:r>
              <a:rPr sz="2800" spc="-15" dirty="0">
                <a:latin typeface="Calibri"/>
                <a:cs typeface="Calibri"/>
              </a:rPr>
              <a:t>g</a:t>
            </a:r>
            <a:r>
              <a:rPr sz="2800" spc="65" dirty="0">
                <a:latin typeface="Calibri"/>
                <a:cs typeface="Calibri"/>
              </a:rPr>
              <a:t> </a:t>
            </a:r>
            <a:r>
              <a:rPr sz="2800" spc="-15" dirty="0">
                <a:latin typeface="Calibri"/>
                <a:cs typeface="Calibri"/>
              </a:rPr>
              <a:t>t</a:t>
            </a:r>
            <a:r>
              <a:rPr sz="2800" spc="-20" dirty="0">
                <a:latin typeface="Calibri"/>
                <a:cs typeface="Calibri"/>
              </a:rPr>
              <a:t>h</a:t>
            </a:r>
            <a:r>
              <a:rPr sz="2800" spc="-15" dirty="0">
                <a:latin typeface="Calibri"/>
                <a:cs typeface="Calibri"/>
              </a:rPr>
              <a:t>e</a:t>
            </a:r>
            <a:r>
              <a:rPr sz="2800" spc="15" dirty="0">
                <a:latin typeface="Calibri"/>
                <a:cs typeface="Calibri"/>
              </a:rPr>
              <a:t> </a:t>
            </a:r>
            <a:r>
              <a:rPr sz="2800" spc="-20" dirty="0">
                <a:latin typeface="Calibri"/>
                <a:cs typeface="Calibri"/>
              </a:rPr>
              <a:t>visit </a:t>
            </a:r>
            <a:r>
              <a:rPr sz="2800" spc="-15" dirty="0">
                <a:latin typeface="Calibri"/>
                <a:cs typeface="Calibri"/>
              </a:rPr>
              <a:t>w</a:t>
            </a:r>
            <a:r>
              <a:rPr sz="2800" spc="-20" dirty="0">
                <a:latin typeface="Calibri"/>
                <a:cs typeface="Calibri"/>
              </a:rPr>
              <a:t>i</a:t>
            </a:r>
            <a:r>
              <a:rPr sz="2800" spc="-15" dirty="0">
                <a:latin typeface="Calibri"/>
                <a:cs typeface="Calibri"/>
              </a:rPr>
              <a:t>th</a:t>
            </a:r>
            <a:r>
              <a:rPr sz="2800" spc="10" dirty="0">
                <a:latin typeface="Calibri"/>
                <a:cs typeface="Calibri"/>
              </a:rPr>
              <a:t> </a:t>
            </a:r>
            <a:r>
              <a:rPr sz="2800" spc="-15" dirty="0">
                <a:latin typeface="Calibri"/>
                <a:cs typeface="Calibri"/>
              </a:rPr>
              <a:t>t</a:t>
            </a:r>
            <a:r>
              <a:rPr sz="2800" spc="-20" dirty="0">
                <a:latin typeface="Calibri"/>
                <a:cs typeface="Calibri"/>
              </a:rPr>
              <a:t>h</a:t>
            </a:r>
            <a:r>
              <a:rPr sz="2800" spc="-15" dirty="0">
                <a:latin typeface="Calibri"/>
                <a:cs typeface="Calibri"/>
              </a:rPr>
              <a:t>e</a:t>
            </a:r>
            <a:r>
              <a:rPr sz="2800" spc="-20" dirty="0">
                <a:latin typeface="Calibri"/>
                <a:cs typeface="Calibri"/>
              </a:rPr>
              <a:t>i</a:t>
            </a:r>
            <a:r>
              <a:rPr sz="2800" spc="-10" dirty="0">
                <a:latin typeface="Calibri"/>
                <a:cs typeface="Calibri"/>
              </a:rPr>
              <a:t>r</a:t>
            </a:r>
            <a:r>
              <a:rPr sz="2800" spc="10" dirty="0">
                <a:latin typeface="Calibri"/>
                <a:cs typeface="Calibri"/>
              </a:rPr>
              <a:t> </a:t>
            </a:r>
            <a:r>
              <a:rPr sz="2800" spc="-20" dirty="0">
                <a:latin typeface="Calibri"/>
                <a:cs typeface="Calibri"/>
              </a:rPr>
              <a:t>p</a:t>
            </a:r>
            <a:r>
              <a:rPr sz="2800" spc="-15" dirty="0">
                <a:latin typeface="Calibri"/>
                <a:cs typeface="Calibri"/>
              </a:rPr>
              <a:t>ee</a:t>
            </a:r>
            <a:r>
              <a:rPr sz="2800" spc="-65" dirty="0">
                <a:latin typeface="Calibri"/>
                <a:cs typeface="Calibri"/>
              </a:rPr>
              <a:t>r</a:t>
            </a:r>
            <a:r>
              <a:rPr sz="2800" spc="-20" dirty="0">
                <a:latin typeface="Calibri"/>
                <a:cs typeface="Calibri"/>
              </a:rPr>
              <a:t>s</a:t>
            </a:r>
            <a:r>
              <a:rPr sz="2800" spc="-10" dirty="0">
                <a:latin typeface="Calibri"/>
                <a:cs typeface="Calibri"/>
              </a:rPr>
              <a:t>,</a:t>
            </a:r>
            <a:r>
              <a:rPr sz="2800" spc="25" dirty="0">
                <a:latin typeface="Calibri"/>
                <a:cs typeface="Calibri"/>
              </a:rPr>
              <a:t> </a:t>
            </a:r>
            <a:r>
              <a:rPr sz="2800" spc="-50" dirty="0">
                <a:latin typeface="Calibri"/>
                <a:cs typeface="Calibri"/>
              </a:rPr>
              <a:t>r</a:t>
            </a:r>
            <a:r>
              <a:rPr sz="2800" spc="-15" dirty="0">
                <a:latin typeface="Calibri"/>
                <a:cs typeface="Calibri"/>
              </a:rPr>
              <a:t>ea</a:t>
            </a:r>
            <a:r>
              <a:rPr sz="2800" spc="-20" dirty="0">
                <a:latin typeface="Calibri"/>
                <a:cs typeface="Calibri"/>
              </a:rPr>
              <a:t>din</a:t>
            </a:r>
            <a:r>
              <a:rPr sz="2800" spc="-15" dirty="0">
                <a:latin typeface="Calibri"/>
                <a:cs typeface="Calibri"/>
              </a:rPr>
              <a:t>g</a:t>
            </a:r>
            <a:r>
              <a:rPr sz="2800" spc="5" dirty="0">
                <a:latin typeface="Calibri"/>
                <a:cs typeface="Calibri"/>
              </a:rPr>
              <a:t> </a:t>
            </a:r>
            <a:r>
              <a:rPr sz="2800" spc="-30" dirty="0">
                <a:latin typeface="Calibri"/>
                <a:cs typeface="Calibri"/>
              </a:rPr>
              <a:t>m</a:t>
            </a:r>
            <a:r>
              <a:rPr sz="2800" spc="-15" dirty="0">
                <a:latin typeface="Calibri"/>
                <a:cs typeface="Calibri"/>
              </a:rPr>
              <a:t>o</a:t>
            </a:r>
            <a:r>
              <a:rPr sz="2800" spc="-50" dirty="0">
                <a:latin typeface="Calibri"/>
                <a:cs typeface="Calibri"/>
              </a:rPr>
              <a:t>r</a:t>
            </a:r>
            <a:r>
              <a:rPr sz="2800" spc="-15" dirty="0">
                <a:latin typeface="Calibri"/>
                <a:cs typeface="Calibri"/>
              </a:rPr>
              <a:t>e</a:t>
            </a:r>
            <a:r>
              <a:rPr sz="2800" spc="15" dirty="0">
                <a:latin typeface="Calibri"/>
                <a:cs typeface="Calibri"/>
              </a:rPr>
              <a:t> </a:t>
            </a:r>
            <a:r>
              <a:rPr sz="2800" spc="-15" dirty="0">
                <a:latin typeface="Calibri"/>
                <a:cs typeface="Calibri"/>
              </a:rPr>
              <a:t>a</a:t>
            </a:r>
            <a:r>
              <a:rPr sz="2800" spc="-20" dirty="0">
                <a:latin typeface="Calibri"/>
                <a:cs typeface="Calibri"/>
              </a:rPr>
              <a:t>b</a:t>
            </a:r>
            <a:r>
              <a:rPr sz="2800" spc="-15" dirty="0">
                <a:latin typeface="Calibri"/>
                <a:cs typeface="Calibri"/>
              </a:rPr>
              <a:t>o</a:t>
            </a:r>
            <a:r>
              <a:rPr sz="2800" spc="-20" dirty="0">
                <a:latin typeface="Calibri"/>
                <a:cs typeface="Calibri"/>
              </a:rPr>
              <a:t>u</a:t>
            </a:r>
            <a:r>
              <a:rPr sz="2800" spc="-10" dirty="0">
                <a:latin typeface="Calibri"/>
                <a:cs typeface="Calibri"/>
              </a:rPr>
              <a:t>t</a:t>
            </a:r>
            <a:r>
              <a:rPr sz="2800" spc="15" dirty="0">
                <a:latin typeface="Calibri"/>
                <a:cs typeface="Calibri"/>
              </a:rPr>
              <a:t> </a:t>
            </a:r>
            <a:r>
              <a:rPr sz="2800" spc="-15" dirty="0">
                <a:latin typeface="Calibri"/>
                <a:cs typeface="Calibri"/>
              </a:rPr>
              <a:t>a</a:t>
            </a:r>
            <a:r>
              <a:rPr sz="2800" spc="-35" dirty="0">
                <a:latin typeface="Calibri"/>
                <a:cs typeface="Calibri"/>
              </a:rPr>
              <a:t>g</a:t>
            </a:r>
            <a:r>
              <a:rPr sz="2800" spc="-15" dirty="0">
                <a:latin typeface="Calibri"/>
                <a:cs typeface="Calibri"/>
              </a:rPr>
              <a:t>ed</a:t>
            </a:r>
            <a:r>
              <a:rPr sz="2800" spc="-5" dirty="0">
                <a:latin typeface="Calibri"/>
                <a:cs typeface="Calibri"/>
              </a:rPr>
              <a:t> </a:t>
            </a:r>
            <a:r>
              <a:rPr sz="2800" spc="-35" dirty="0">
                <a:latin typeface="Calibri"/>
                <a:cs typeface="Calibri"/>
              </a:rPr>
              <a:t>c</a:t>
            </a:r>
            <a:r>
              <a:rPr sz="2800" spc="-15" dirty="0">
                <a:latin typeface="Calibri"/>
                <a:cs typeface="Calibri"/>
              </a:rPr>
              <a:t>a</a:t>
            </a:r>
            <a:r>
              <a:rPr sz="2800" spc="-50" dirty="0">
                <a:latin typeface="Calibri"/>
                <a:cs typeface="Calibri"/>
              </a:rPr>
              <a:t>r</a:t>
            </a:r>
            <a:r>
              <a:rPr sz="2800" spc="-15" dirty="0">
                <a:latin typeface="Calibri"/>
                <a:cs typeface="Calibri"/>
              </a:rPr>
              <a:t>e or</a:t>
            </a:r>
            <a:r>
              <a:rPr sz="2800" dirty="0">
                <a:latin typeface="Calibri"/>
                <a:cs typeface="Calibri"/>
              </a:rPr>
              <a:t> </a:t>
            </a:r>
            <a:r>
              <a:rPr sz="2800" spc="-20" dirty="0">
                <a:latin typeface="Calibri"/>
                <a:cs typeface="Calibri"/>
              </a:rPr>
              <a:t>h</a:t>
            </a:r>
            <a:r>
              <a:rPr sz="2800" spc="-30" dirty="0">
                <a:latin typeface="Calibri"/>
                <a:cs typeface="Calibri"/>
              </a:rPr>
              <a:t>o</a:t>
            </a:r>
            <a:r>
              <a:rPr sz="2800" spc="-20" dirty="0">
                <a:latin typeface="Calibri"/>
                <a:cs typeface="Calibri"/>
              </a:rPr>
              <a:t>w</a:t>
            </a:r>
            <a:r>
              <a:rPr sz="2800" spc="20" dirty="0">
                <a:latin typeface="Calibri"/>
                <a:cs typeface="Calibri"/>
              </a:rPr>
              <a:t> </a:t>
            </a:r>
            <a:r>
              <a:rPr sz="2800" spc="-50" dirty="0">
                <a:latin typeface="Calibri"/>
                <a:cs typeface="Calibri"/>
              </a:rPr>
              <a:t>r</a:t>
            </a:r>
            <a:r>
              <a:rPr sz="2800" spc="-15" dirty="0">
                <a:latin typeface="Calibri"/>
                <a:cs typeface="Calibri"/>
              </a:rPr>
              <a:t>e</a:t>
            </a:r>
            <a:r>
              <a:rPr sz="2800" spc="-20" dirty="0">
                <a:latin typeface="Calibri"/>
                <a:cs typeface="Calibri"/>
              </a:rPr>
              <a:t>s</a:t>
            </a:r>
            <a:r>
              <a:rPr sz="2800" spc="-15" dirty="0">
                <a:latin typeface="Calibri"/>
                <a:cs typeface="Calibri"/>
              </a:rPr>
              <a:t>ea</a:t>
            </a:r>
            <a:r>
              <a:rPr sz="2800" spc="-50" dirty="0">
                <a:latin typeface="Calibri"/>
                <a:cs typeface="Calibri"/>
              </a:rPr>
              <a:t>r</a:t>
            </a:r>
            <a:r>
              <a:rPr sz="2800" spc="-10" dirty="0">
                <a:latin typeface="Calibri"/>
                <a:cs typeface="Calibri"/>
              </a:rPr>
              <a:t>c</a:t>
            </a:r>
            <a:r>
              <a:rPr sz="2800" spc="-15" dirty="0">
                <a:latin typeface="Calibri"/>
                <a:cs typeface="Calibri"/>
              </a:rPr>
              <a:t>h</a:t>
            </a:r>
            <a:r>
              <a:rPr sz="2800" spc="-5" dirty="0">
                <a:latin typeface="Calibri"/>
                <a:cs typeface="Calibri"/>
              </a:rPr>
              <a:t> </a:t>
            </a:r>
            <a:r>
              <a:rPr sz="2800" spc="-20" dirty="0">
                <a:latin typeface="Calibri"/>
                <a:cs typeface="Calibri"/>
              </a:rPr>
              <a:t>i</a:t>
            </a:r>
            <a:r>
              <a:rPr sz="2800" spc="-15" dirty="0">
                <a:latin typeface="Calibri"/>
                <a:cs typeface="Calibri"/>
              </a:rPr>
              <a:t>s</a:t>
            </a:r>
            <a:r>
              <a:rPr sz="2800" spc="10" dirty="0">
                <a:latin typeface="Calibri"/>
                <a:cs typeface="Calibri"/>
              </a:rPr>
              <a:t> </a:t>
            </a:r>
            <a:r>
              <a:rPr sz="2800" spc="-50" dirty="0">
                <a:latin typeface="Calibri"/>
                <a:cs typeface="Calibri"/>
              </a:rPr>
              <a:t>t</a:t>
            </a:r>
            <a:r>
              <a:rPr sz="2800" spc="-15" dirty="0">
                <a:latin typeface="Calibri"/>
                <a:cs typeface="Calibri"/>
              </a:rPr>
              <a:t>a</a:t>
            </a:r>
            <a:r>
              <a:rPr sz="2800" spc="-100" dirty="0">
                <a:latin typeface="Calibri"/>
                <a:cs typeface="Calibri"/>
              </a:rPr>
              <a:t>k</a:t>
            </a:r>
            <a:r>
              <a:rPr sz="2800" spc="-15" dirty="0">
                <a:latin typeface="Calibri"/>
                <a:cs typeface="Calibri"/>
              </a:rPr>
              <a:t>en</a:t>
            </a:r>
            <a:r>
              <a:rPr sz="2800" spc="-5" dirty="0">
                <a:latin typeface="Calibri"/>
                <a:cs typeface="Calibri"/>
              </a:rPr>
              <a:t> </a:t>
            </a:r>
            <a:r>
              <a:rPr sz="2800" spc="-20" dirty="0">
                <a:latin typeface="Calibri"/>
                <a:cs typeface="Calibri"/>
              </a:rPr>
              <a:t>u</a:t>
            </a:r>
            <a:r>
              <a:rPr sz="2800" spc="-15" dirty="0">
                <a:latin typeface="Calibri"/>
                <a:cs typeface="Calibri"/>
              </a:rPr>
              <a:t>p</a:t>
            </a:r>
            <a:r>
              <a:rPr sz="2800" spc="20" dirty="0">
                <a:latin typeface="Calibri"/>
                <a:cs typeface="Calibri"/>
              </a:rPr>
              <a:t> </a:t>
            </a:r>
            <a:r>
              <a:rPr sz="2800" spc="-20" dirty="0">
                <a:latin typeface="Calibri"/>
                <a:cs typeface="Calibri"/>
              </a:rPr>
              <a:t>i</a:t>
            </a:r>
            <a:r>
              <a:rPr sz="2800" spc="-45" dirty="0">
                <a:latin typeface="Calibri"/>
                <a:cs typeface="Calibri"/>
              </a:rPr>
              <a:t>n</a:t>
            </a:r>
            <a:r>
              <a:rPr sz="2800" spc="-35" dirty="0">
                <a:latin typeface="Calibri"/>
                <a:cs typeface="Calibri"/>
              </a:rPr>
              <a:t>t</a:t>
            </a:r>
            <a:r>
              <a:rPr sz="2800" spc="-15" dirty="0">
                <a:latin typeface="Calibri"/>
                <a:cs typeface="Calibri"/>
              </a:rPr>
              <a:t>o</a:t>
            </a:r>
            <a:r>
              <a:rPr sz="2800" spc="15" dirty="0">
                <a:latin typeface="Calibri"/>
                <a:cs typeface="Calibri"/>
              </a:rPr>
              <a:t> </a:t>
            </a:r>
            <a:r>
              <a:rPr sz="2800" spc="-10" dirty="0">
                <a:latin typeface="Calibri"/>
                <a:cs typeface="Calibri"/>
              </a:rPr>
              <a:t>c</a:t>
            </a:r>
            <a:r>
              <a:rPr sz="2800" spc="-20" dirty="0">
                <a:latin typeface="Calibri"/>
                <a:cs typeface="Calibri"/>
              </a:rPr>
              <a:t>lini</a:t>
            </a:r>
            <a:r>
              <a:rPr sz="2800" spc="-35" dirty="0">
                <a:latin typeface="Calibri"/>
                <a:cs typeface="Calibri"/>
              </a:rPr>
              <a:t>c</a:t>
            </a:r>
            <a:r>
              <a:rPr sz="2800" spc="-15" dirty="0">
                <a:latin typeface="Calibri"/>
                <a:cs typeface="Calibri"/>
              </a:rPr>
              <a:t>a</a:t>
            </a:r>
            <a:r>
              <a:rPr sz="2800" dirty="0">
                <a:latin typeface="Calibri"/>
                <a:cs typeface="Calibri"/>
              </a:rPr>
              <a:t>l</a:t>
            </a:r>
            <a:r>
              <a:rPr sz="2800" spc="5" dirty="0">
                <a:latin typeface="Calibri"/>
                <a:cs typeface="Calibri"/>
              </a:rPr>
              <a:t> </a:t>
            </a:r>
            <a:r>
              <a:rPr sz="2800" spc="-20" dirty="0">
                <a:latin typeface="Calibri"/>
                <a:cs typeface="Calibri"/>
              </a:rPr>
              <a:t>p</a:t>
            </a:r>
            <a:r>
              <a:rPr sz="2800" spc="-75" dirty="0">
                <a:latin typeface="Calibri"/>
                <a:cs typeface="Calibri"/>
              </a:rPr>
              <a:t>r</a:t>
            </a:r>
            <a:r>
              <a:rPr sz="2800" spc="-15" dirty="0">
                <a:latin typeface="Calibri"/>
                <a:cs typeface="Calibri"/>
              </a:rPr>
              <a:t>a</a:t>
            </a:r>
            <a:r>
              <a:rPr sz="2800" spc="-10" dirty="0">
                <a:latin typeface="Calibri"/>
                <a:cs typeface="Calibri"/>
              </a:rPr>
              <a:t>c</a:t>
            </a:r>
            <a:r>
              <a:rPr sz="2800" spc="-15" dirty="0">
                <a:latin typeface="Calibri"/>
                <a:cs typeface="Calibri"/>
              </a:rPr>
              <a:t>t</a:t>
            </a:r>
            <a:r>
              <a:rPr sz="2800" spc="-20" dirty="0">
                <a:latin typeface="Calibri"/>
                <a:cs typeface="Calibri"/>
              </a:rPr>
              <a:t>i</a:t>
            </a:r>
            <a:r>
              <a:rPr sz="2800" spc="-10" dirty="0">
                <a:latin typeface="Calibri"/>
                <a:cs typeface="Calibri"/>
              </a:rPr>
              <a:t>c</a:t>
            </a:r>
            <a:r>
              <a:rPr sz="2800" spc="-15" dirty="0">
                <a:latin typeface="Calibri"/>
                <a:cs typeface="Calibri"/>
              </a:rPr>
              <a:t>e</a:t>
            </a:r>
            <a:endParaRPr sz="2800" dirty="0">
              <a:latin typeface="Calibri"/>
              <a:cs typeface="Calibri"/>
            </a:endParaRPr>
          </a:p>
        </p:txBody>
      </p:sp>
      <p:sp>
        <p:nvSpPr>
          <p:cNvPr id="4" name="object 4"/>
          <p:cNvSpPr/>
          <p:nvPr/>
        </p:nvSpPr>
        <p:spPr>
          <a:xfrm>
            <a:off x="2286000" y="3238500"/>
            <a:ext cx="4191000" cy="190500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459230">
              <a:lnSpc>
                <a:spcPct val="100000"/>
              </a:lnSpc>
            </a:pPr>
            <a:r>
              <a:rPr spc="-5" dirty="0"/>
              <a:t>O</a:t>
            </a:r>
            <a:r>
              <a:rPr dirty="0"/>
              <a:t>u</a:t>
            </a:r>
            <a:r>
              <a:rPr spc="-85" dirty="0"/>
              <a:t>t</a:t>
            </a:r>
            <a:r>
              <a:rPr spc="-20" dirty="0"/>
              <a:t>c</a:t>
            </a:r>
            <a:r>
              <a:rPr spc="-5" dirty="0"/>
              <a:t>o</a:t>
            </a:r>
            <a:r>
              <a:rPr spc="5" dirty="0"/>
              <a:t>m</a:t>
            </a:r>
            <a:r>
              <a:rPr dirty="0"/>
              <a:t>es</a:t>
            </a:r>
            <a:r>
              <a:rPr spc="-30" dirty="0"/>
              <a:t> </a:t>
            </a:r>
            <a:r>
              <a:rPr spc="-5" dirty="0"/>
              <a:t>o</a:t>
            </a:r>
            <a:r>
              <a:rPr dirty="0"/>
              <a:t>f v</a:t>
            </a:r>
            <a:r>
              <a:rPr spc="-5" dirty="0"/>
              <a:t>isits</a:t>
            </a:r>
          </a:p>
        </p:txBody>
      </p:sp>
      <p:sp>
        <p:nvSpPr>
          <p:cNvPr id="3" name="object 3"/>
          <p:cNvSpPr txBox="1"/>
          <p:nvPr/>
        </p:nvSpPr>
        <p:spPr>
          <a:xfrm>
            <a:off x="457200" y="1200150"/>
            <a:ext cx="7785100" cy="2359620"/>
          </a:xfrm>
          <a:prstGeom prst="rect">
            <a:avLst/>
          </a:prstGeom>
        </p:spPr>
        <p:txBody>
          <a:bodyPr vert="horz" wrap="square" lIns="0" tIns="0" rIns="0" bIns="0" rtlCol="0">
            <a:spAutoFit/>
          </a:bodyPr>
          <a:lstStyle/>
          <a:p>
            <a:pPr marL="355600" marR="1203325" indent="-342900">
              <a:lnSpc>
                <a:spcPct val="100000"/>
              </a:lnSpc>
              <a:buFont typeface="Arial"/>
              <a:buChar char="•"/>
              <a:tabLst>
                <a:tab pos="355600" algn="l"/>
              </a:tabLst>
            </a:pPr>
            <a:r>
              <a:rPr sz="2000" i="1" dirty="0">
                <a:latin typeface="Calibri"/>
                <a:cs typeface="Calibri"/>
              </a:rPr>
              <a:t>“</a:t>
            </a:r>
            <a:r>
              <a:rPr sz="2000" i="1" spc="-5" dirty="0">
                <a:latin typeface="Calibri"/>
                <a:cs typeface="Calibri"/>
              </a:rPr>
              <a:t>I</a:t>
            </a:r>
            <a:r>
              <a:rPr sz="2000" i="1" dirty="0">
                <a:latin typeface="Calibri"/>
                <a:cs typeface="Calibri"/>
              </a:rPr>
              <a:t>t </a:t>
            </a:r>
            <a:r>
              <a:rPr sz="2000" i="1" spc="5" dirty="0">
                <a:latin typeface="Calibri"/>
                <a:cs typeface="Calibri"/>
              </a:rPr>
              <a:t>re</a:t>
            </a:r>
            <a:r>
              <a:rPr sz="2000" i="1" spc="-5" dirty="0">
                <a:latin typeface="Calibri"/>
                <a:cs typeface="Calibri"/>
              </a:rPr>
              <a:t>all</a:t>
            </a:r>
            <a:r>
              <a:rPr sz="2000" i="1" dirty="0">
                <a:latin typeface="Calibri"/>
                <a:cs typeface="Calibri"/>
              </a:rPr>
              <a:t>y</a:t>
            </a:r>
            <a:r>
              <a:rPr sz="2000" i="1" spc="15" dirty="0">
                <a:latin typeface="Calibri"/>
                <a:cs typeface="Calibri"/>
              </a:rPr>
              <a:t> </a:t>
            </a:r>
            <a:r>
              <a:rPr sz="2000" i="1" spc="-5" dirty="0">
                <a:latin typeface="Calibri"/>
                <a:cs typeface="Calibri"/>
              </a:rPr>
              <a:t>op</a:t>
            </a:r>
            <a:r>
              <a:rPr sz="2000" i="1" spc="5" dirty="0">
                <a:latin typeface="Calibri"/>
                <a:cs typeface="Calibri"/>
              </a:rPr>
              <a:t>e</a:t>
            </a:r>
            <a:r>
              <a:rPr sz="2000" i="1" spc="-5" dirty="0">
                <a:latin typeface="Calibri"/>
                <a:cs typeface="Calibri"/>
              </a:rPr>
              <a:t>n</a:t>
            </a:r>
            <a:r>
              <a:rPr sz="2000" i="1" spc="5" dirty="0">
                <a:latin typeface="Calibri"/>
                <a:cs typeface="Calibri"/>
              </a:rPr>
              <a:t>e</a:t>
            </a:r>
            <a:r>
              <a:rPr sz="2000" i="1" dirty="0">
                <a:latin typeface="Calibri"/>
                <a:cs typeface="Calibri"/>
              </a:rPr>
              <a:t>d</a:t>
            </a:r>
            <a:r>
              <a:rPr sz="2000" i="1" spc="-20" dirty="0">
                <a:latin typeface="Calibri"/>
                <a:cs typeface="Calibri"/>
              </a:rPr>
              <a:t> </a:t>
            </a:r>
            <a:r>
              <a:rPr sz="2000" i="1" spc="-65" dirty="0">
                <a:latin typeface="Calibri"/>
                <a:cs typeface="Calibri"/>
              </a:rPr>
              <a:t>m</a:t>
            </a:r>
            <a:r>
              <a:rPr sz="2000" i="1" dirty="0">
                <a:latin typeface="Calibri"/>
                <a:cs typeface="Calibri"/>
              </a:rPr>
              <a:t>y</a:t>
            </a:r>
            <a:r>
              <a:rPr sz="2000" i="1" spc="15" dirty="0">
                <a:latin typeface="Calibri"/>
                <a:cs typeface="Calibri"/>
              </a:rPr>
              <a:t> </a:t>
            </a:r>
            <a:r>
              <a:rPr sz="2000" i="1" spc="-20" dirty="0">
                <a:latin typeface="Calibri"/>
                <a:cs typeface="Calibri"/>
              </a:rPr>
              <a:t>e</a:t>
            </a:r>
            <a:r>
              <a:rPr sz="2000" i="1" spc="-5" dirty="0">
                <a:latin typeface="Calibri"/>
                <a:cs typeface="Calibri"/>
              </a:rPr>
              <a:t>y</a:t>
            </a:r>
            <a:r>
              <a:rPr sz="2000" i="1" spc="5" dirty="0">
                <a:latin typeface="Calibri"/>
                <a:cs typeface="Calibri"/>
              </a:rPr>
              <a:t>e</a:t>
            </a:r>
            <a:r>
              <a:rPr sz="2000" i="1" dirty="0">
                <a:latin typeface="Calibri"/>
                <a:cs typeface="Calibri"/>
              </a:rPr>
              <a:t>s</a:t>
            </a:r>
            <a:r>
              <a:rPr sz="2000" i="1" spc="-5" dirty="0">
                <a:latin typeface="Calibri"/>
                <a:cs typeface="Calibri"/>
              </a:rPr>
              <a:t> i</a:t>
            </a:r>
            <a:r>
              <a:rPr sz="2000" i="1" spc="-40" dirty="0">
                <a:latin typeface="Calibri"/>
                <a:cs typeface="Calibri"/>
              </a:rPr>
              <a:t>n</a:t>
            </a:r>
            <a:r>
              <a:rPr sz="2000" i="1" spc="-45" dirty="0">
                <a:latin typeface="Calibri"/>
                <a:cs typeface="Calibri"/>
              </a:rPr>
              <a:t>t</a:t>
            </a:r>
            <a:r>
              <a:rPr sz="2000" i="1" dirty="0">
                <a:latin typeface="Calibri"/>
                <a:cs typeface="Calibri"/>
              </a:rPr>
              <a:t>o</a:t>
            </a:r>
            <a:r>
              <a:rPr sz="2000" i="1" spc="5" dirty="0">
                <a:latin typeface="Calibri"/>
                <a:cs typeface="Calibri"/>
              </a:rPr>
              <a:t> </a:t>
            </a:r>
            <a:r>
              <a:rPr sz="2000" i="1" spc="-10" dirty="0">
                <a:latin typeface="Calibri"/>
                <a:cs typeface="Calibri"/>
              </a:rPr>
              <a:t>t</a:t>
            </a:r>
            <a:r>
              <a:rPr sz="2000" i="1" spc="-5" dirty="0">
                <a:latin typeface="Calibri"/>
                <a:cs typeface="Calibri"/>
              </a:rPr>
              <a:t>h</a:t>
            </a:r>
            <a:r>
              <a:rPr sz="2000" i="1" dirty="0">
                <a:latin typeface="Calibri"/>
                <a:cs typeface="Calibri"/>
              </a:rPr>
              <a:t>e</a:t>
            </a:r>
            <a:r>
              <a:rPr sz="2000" i="1" spc="10" dirty="0">
                <a:latin typeface="Calibri"/>
                <a:cs typeface="Calibri"/>
              </a:rPr>
              <a:t> </a:t>
            </a:r>
            <a:r>
              <a:rPr sz="2000" i="1" spc="-5" dirty="0">
                <a:latin typeface="Calibri"/>
                <a:cs typeface="Calibri"/>
              </a:rPr>
              <a:t>gap b</a:t>
            </a:r>
            <a:r>
              <a:rPr sz="2000" i="1" spc="-10" dirty="0">
                <a:latin typeface="Calibri"/>
                <a:cs typeface="Calibri"/>
              </a:rPr>
              <a:t>et</a:t>
            </a:r>
            <a:r>
              <a:rPr sz="2000" i="1" dirty="0">
                <a:latin typeface="Calibri"/>
                <a:cs typeface="Calibri"/>
              </a:rPr>
              <a:t>w</a:t>
            </a:r>
            <a:r>
              <a:rPr sz="2000" i="1" spc="5" dirty="0">
                <a:latin typeface="Calibri"/>
                <a:cs typeface="Calibri"/>
              </a:rPr>
              <a:t>ee</a:t>
            </a:r>
            <a:r>
              <a:rPr sz="2000" i="1" dirty="0">
                <a:latin typeface="Calibri"/>
                <a:cs typeface="Calibri"/>
              </a:rPr>
              <a:t>n</a:t>
            </a:r>
            <a:r>
              <a:rPr sz="2000" i="1" spc="-35" dirty="0">
                <a:latin typeface="Calibri"/>
                <a:cs typeface="Calibri"/>
              </a:rPr>
              <a:t> </a:t>
            </a:r>
            <a:r>
              <a:rPr sz="2000" i="1" spc="5" dirty="0">
                <a:latin typeface="Calibri"/>
                <a:cs typeface="Calibri"/>
              </a:rPr>
              <a:t>re</a:t>
            </a:r>
            <a:r>
              <a:rPr sz="2000" i="1" dirty="0">
                <a:latin typeface="Calibri"/>
                <a:cs typeface="Calibri"/>
              </a:rPr>
              <a:t>s</a:t>
            </a:r>
            <a:r>
              <a:rPr sz="2000" i="1" spc="5" dirty="0">
                <a:latin typeface="Calibri"/>
                <a:cs typeface="Calibri"/>
              </a:rPr>
              <a:t>e</a:t>
            </a:r>
            <a:r>
              <a:rPr sz="2000" i="1" spc="-5" dirty="0">
                <a:latin typeface="Calibri"/>
                <a:cs typeface="Calibri"/>
              </a:rPr>
              <a:t>a</a:t>
            </a:r>
            <a:r>
              <a:rPr sz="2000" i="1" spc="5" dirty="0">
                <a:latin typeface="Calibri"/>
                <a:cs typeface="Calibri"/>
              </a:rPr>
              <a:t>r</a:t>
            </a:r>
            <a:r>
              <a:rPr sz="2000" i="1" spc="-5" dirty="0">
                <a:latin typeface="Calibri"/>
                <a:cs typeface="Calibri"/>
              </a:rPr>
              <a:t>c</a:t>
            </a:r>
            <a:r>
              <a:rPr sz="2000" i="1" dirty="0">
                <a:latin typeface="Calibri"/>
                <a:cs typeface="Calibri"/>
              </a:rPr>
              <a:t>h</a:t>
            </a:r>
            <a:r>
              <a:rPr sz="2000" i="1" spc="-10" dirty="0">
                <a:latin typeface="Calibri"/>
                <a:cs typeface="Calibri"/>
              </a:rPr>
              <a:t> </a:t>
            </a:r>
            <a:r>
              <a:rPr sz="2000" i="1" spc="-5" dirty="0">
                <a:latin typeface="Calibri"/>
                <a:cs typeface="Calibri"/>
              </a:rPr>
              <a:t>an</a:t>
            </a:r>
            <a:r>
              <a:rPr sz="2000" i="1" dirty="0">
                <a:latin typeface="Calibri"/>
                <a:cs typeface="Calibri"/>
              </a:rPr>
              <a:t>d</a:t>
            </a:r>
            <a:r>
              <a:rPr sz="2000" i="1" spc="15" dirty="0">
                <a:latin typeface="Calibri"/>
                <a:cs typeface="Calibri"/>
              </a:rPr>
              <a:t> </a:t>
            </a:r>
            <a:r>
              <a:rPr sz="2000" i="1" spc="5" dirty="0">
                <a:latin typeface="Calibri"/>
                <a:cs typeface="Calibri"/>
              </a:rPr>
              <a:t>re</a:t>
            </a:r>
            <a:r>
              <a:rPr sz="2000" i="1" spc="-5" dirty="0">
                <a:latin typeface="Calibri"/>
                <a:cs typeface="Calibri"/>
              </a:rPr>
              <a:t>ali</a:t>
            </a:r>
            <a:r>
              <a:rPr sz="2000" i="1" spc="-10" dirty="0">
                <a:latin typeface="Calibri"/>
                <a:cs typeface="Calibri"/>
              </a:rPr>
              <a:t>t</a:t>
            </a:r>
            <a:r>
              <a:rPr sz="2000" i="1" spc="90" dirty="0">
                <a:latin typeface="Calibri"/>
                <a:cs typeface="Calibri"/>
              </a:rPr>
              <a:t>y</a:t>
            </a:r>
            <a:r>
              <a:rPr sz="2000" i="1" dirty="0">
                <a:latin typeface="Calibri"/>
                <a:cs typeface="Calibri"/>
              </a:rPr>
              <a:t>”</a:t>
            </a:r>
            <a:endParaRPr sz="2000" dirty="0">
              <a:latin typeface="Calibri"/>
              <a:cs typeface="Calibri"/>
            </a:endParaRPr>
          </a:p>
          <a:p>
            <a:pPr marL="355600" marR="5080" indent="-342900">
              <a:lnSpc>
                <a:spcPct val="100000"/>
              </a:lnSpc>
              <a:spcBef>
                <a:spcPts val="770"/>
              </a:spcBef>
              <a:buFont typeface="Arial"/>
              <a:buChar char="•"/>
              <a:tabLst>
                <a:tab pos="355600" algn="l"/>
              </a:tabLst>
            </a:pPr>
            <a:r>
              <a:rPr sz="2000" i="1" spc="145" dirty="0">
                <a:latin typeface="Calibri"/>
                <a:cs typeface="Calibri"/>
              </a:rPr>
              <a:t>“</a:t>
            </a:r>
            <a:r>
              <a:rPr sz="2000" i="1" spc="-5" dirty="0">
                <a:latin typeface="Calibri"/>
                <a:cs typeface="Calibri"/>
              </a:rPr>
              <a:t>Thi</a:t>
            </a:r>
            <a:r>
              <a:rPr sz="2000" i="1" dirty="0">
                <a:latin typeface="Calibri"/>
                <a:cs typeface="Calibri"/>
              </a:rPr>
              <a:t>s</a:t>
            </a:r>
            <a:r>
              <a:rPr sz="2000" i="1" spc="5" dirty="0">
                <a:latin typeface="Calibri"/>
                <a:cs typeface="Calibri"/>
              </a:rPr>
              <a:t> </a:t>
            </a:r>
            <a:r>
              <a:rPr sz="2000" i="1" spc="-5" dirty="0">
                <a:latin typeface="Calibri"/>
                <a:cs typeface="Calibri"/>
              </a:rPr>
              <a:t>ha</a:t>
            </a:r>
            <a:r>
              <a:rPr sz="2000" i="1" dirty="0">
                <a:latin typeface="Calibri"/>
                <a:cs typeface="Calibri"/>
              </a:rPr>
              <a:t>s</a:t>
            </a:r>
            <a:r>
              <a:rPr sz="2000" i="1" spc="20" dirty="0">
                <a:latin typeface="Calibri"/>
                <a:cs typeface="Calibri"/>
              </a:rPr>
              <a:t> </a:t>
            </a:r>
            <a:r>
              <a:rPr sz="2000" i="1" spc="-5" dirty="0">
                <a:latin typeface="Calibri"/>
                <a:cs typeface="Calibri"/>
              </a:rPr>
              <a:t>giv</a:t>
            </a:r>
            <a:r>
              <a:rPr sz="2000" i="1" spc="5" dirty="0">
                <a:latin typeface="Calibri"/>
                <a:cs typeface="Calibri"/>
              </a:rPr>
              <a:t>e</a:t>
            </a:r>
            <a:r>
              <a:rPr sz="2000" i="1" dirty="0">
                <a:latin typeface="Calibri"/>
                <a:cs typeface="Calibri"/>
              </a:rPr>
              <a:t>n</a:t>
            </a:r>
            <a:r>
              <a:rPr sz="2000" i="1" spc="-10" dirty="0">
                <a:latin typeface="Calibri"/>
                <a:cs typeface="Calibri"/>
              </a:rPr>
              <a:t> </a:t>
            </a:r>
            <a:r>
              <a:rPr sz="2000" i="1" dirty="0">
                <a:latin typeface="Calibri"/>
                <a:cs typeface="Calibri"/>
              </a:rPr>
              <a:t>a</a:t>
            </a:r>
            <a:r>
              <a:rPr sz="2000" i="1" spc="5" dirty="0">
                <a:latin typeface="Calibri"/>
                <a:cs typeface="Calibri"/>
              </a:rPr>
              <a:t> </a:t>
            </a:r>
            <a:r>
              <a:rPr sz="2000" i="1" spc="-5" dirty="0">
                <a:latin typeface="Calibri"/>
                <a:cs typeface="Calibri"/>
              </a:rPr>
              <a:t>di</a:t>
            </a:r>
            <a:r>
              <a:rPr sz="2000" i="1" spc="5" dirty="0">
                <a:latin typeface="Calibri"/>
                <a:cs typeface="Calibri"/>
              </a:rPr>
              <a:t>f</a:t>
            </a:r>
            <a:r>
              <a:rPr sz="2000" i="1" spc="-55" dirty="0">
                <a:latin typeface="Calibri"/>
                <a:cs typeface="Calibri"/>
              </a:rPr>
              <a:t>f</a:t>
            </a:r>
            <a:r>
              <a:rPr sz="2000" i="1" spc="5" dirty="0">
                <a:latin typeface="Calibri"/>
                <a:cs typeface="Calibri"/>
              </a:rPr>
              <a:t>ere</a:t>
            </a:r>
            <a:r>
              <a:rPr sz="2000" i="1" spc="-40" dirty="0">
                <a:latin typeface="Calibri"/>
                <a:cs typeface="Calibri"/>
              </a:rPr>
              <a:t>n</a:t>
            </a:r>
            <a:r>
              <a:rPr sz="2000" i="1" dirty="0">
                <a:latin typeface="Calibri"/>
                <a:cs typeface="Calibri"/>
              </a:rPr>
              <a:t>t </a:t>
            </a:r>
            <a:r>
              <a:rPr sz="2000" i="1" spc="-5" dirty="0">
                <a:latin typeface="Calibri"/>
                <a:cs typeface="Calibri"/>
              </a:rPr>
              <a:t>p</a:t>
            </a:r>
            <a:r>
              <a:rPr sz="2000" i="1" spc="5" dirty="0">
                <a:latin typeface="Calibri"/>
                <a:cs typeface="Calibri"/>
              </a:rPr>
              <a:t>er</a:t>
            </a:r>
            <a:r>
              <a:rPr sz="2000" i="1" dirty="0">
                <a:latin typeface="Calibri"/>
                <a:cs typeface="Calibri"/>
              </a:rPr>
              <a:t>s</a:t>
            </a:r>
            <a:r>
              <a:rPr sz="2000" i="1" spc="-5" dirty="0">
                <a:latin typeface="Calibri"/>
                <a:cs typeface="Calibri"/>
              </a:rPr>
              <a:t>p</a:t>
            </a:r>
            <a:r>
              <a:rPr sz="2000" i="1" spc="5" dirty="0">
                <a:latin typeface="Calibri"/>
                <a:cs typeface="Calibri"/>
              </a:rPr>
              <a:t>e</a:t>
            </a:r>
            <a:r>
              <a:rPr sz="2000" i="1" spc="-5" dirty="0">
                <a:latin typeface="Calibri"/>
                <a:cs typeface="Calibri"/>
              </a:rPr>
              <a:t>c</a:t>
            </a:r>
            <a:r>
              <a:rPr sz="2000" i="1" spc="-10" dirty="0">
                <a:latin typeface="Calibri"/>
                <a:cs typeface="Calibri"/>
              </a:rPr>
              <a:t>t</a:t>
            </a:r>
            <a:r>
              <a:rPr sz="2000" i="1" spc="-5" dirty="0">
                <a:latin typeface="Calibri"/>
                <a:cs typeface="Calibri"/>
              </a:rPr>
              <a:t>iv</a:t>
            </a:r>
            <a:r>
              <a:rPr sz="2000" i="1" dirty="0">
                <a:latin typeface="Calibri"/>
                <a:cs typeface="Calibri"/>
              </a:rPr>
              <a:t>e </a:t>
            </a:r>
            <a:r>
              <a:rPr sz="2000" i="1" spc="-5" dirty="0">
                <a:latin typeface="Calibri"/>
                <a:cs typeface="Calibri"/>
              </a:rPr>
              <a:t>o</a:t>
            </a:r>
            <a:r>
              <a:rPr sz="2000" i="1" dirty="0">
                <a:latin typeface="Calibri"/>
                <a:cs typeface="Calibri"/>
              </a:rPr>
              <a:t>n</a:t>
            </a:r>
            <a:r>
              <a:rPr sz="2000" i="1" spc="-10" dirty="0">
                <a:latin typeface="Calibri"/>
                <a:cs typeface="Calibri"/>
              </a:rPr>
              <a:t> t</a:t>
            </a:r>
            <a:r>
              <a:rPr sz="2000" i="1" spc="-5" dirty="0">
                <a:latin typeface="Calibri"/>
                <a:cs typeface="Calibri"/>
              </a:rPr>
              <a:t>he illn</a:t>
            </a:r>
            <a:r>
              <a:rPr sz="2000" i="1" spc="5" dirty="0">
                <a:latin typeface="Calibri"/>
                <a:cs typeface="Calibri"/>
              </a:rPr>
              <a:t>e</a:t>
            </a:r>
            <a:r>
              <a:rPr sz="2000" i="1" dirty="0">
                <a:latin typeface="Calibri"/>
                <a:cs typeface="Calibri"/>
              </a:rPr>
              <a:t>ss</a:t>
            </a:r>
            <a:r>
              <a:rPr sz="2000" i="1" spc="20" dirty="0">
                <a:latin typeface="Calibri"/>
                <a:cs typeface="Calibri"/>
              </a:rPr>
              <a:t> </a:t>
            </a:r>
            <a:r>
              <a:rPr sz="2000" i="1" dirty="0">
                <a:latin typeface="Calibri"/>
                <a:cs typeface="Calibri"/>
              </a:rPr>
              <a:t>I </a:t>
            </a:r>
            <a:r>
              <a:rPr sz="2000" i="1" spc="-5" dirty="0">
                <a:latin typeface="Calibri"/>
                <a:cs typeface="Calibri"/>
              </a:rPr>
              <a:t>a</a:t>
            </a:r>
            <a:r>
              <a:rPr sz="2000" i="1" dirty="0">
                <a:latin typeface="Calibri"/>
                <a:cs typeface="Calibri"/>
              </a:rPr>
              <a:t>m </a:t>
            </a:r>
            <a:r>
              <a:rPr sz="2000" i="1" spc="-35" dirty="0">
                <a:latin typeface="Calibri"/>
                <a:cs typeface="Calibri"/>
              </a:rPr>
              <a:t>s</a:t>
            </a:r>
            <a:r>
              <a:rPr sz="2000" i="1" spc="-5" dirty="0">
                <a:latin typeface="Calibri"/>
                <a:cs typeface="Calibri"/>
              </a:rPr>
              <a:t>tudying</a:t>
            </a:r>
            <a:r>
              <a:rPr sz="2000" i="1" dirty="0">
                <a:latin typeface="Calibri"/>
                <a:cs typeface="Calibri"/>
              </a:rPr>
              <a:t>,</a:t>
            </a:r>
            <a:r>
              <a:rPr sz="2000" i="1" spc="45" dirty="0">
                <a:latin typeface="Calibri"/>
                <a:cs typeface="Calibri"/>
              </a:rPr>
              <a:t> </a:t>
            </a:r>
            <a:r>
              <a:rPr sz="2000" i="1" spc="-10" dirty="0">
                <a:latin typeface="Calibri"/>
                <a:cs typeface="Calibri"/>
              </a:rPr>
              <a:t>t</a:t>
            </a:r>
            <a:r>
              <a:rPr sz="2000" i="1" spc="-5" dirty="0">
                <a:latin typeface="Calibri"/>
                <a:cs typeface="Calibri"/>
              </a:rPr>
              <a:t>ha</a:t>
            </a:r>
            <a:r>
              <a:rPr sz="2000" i="1" dirty="0">
                <a:latin typeface="Calibri"/>
                <a:cs typeface="Calibri"/>
              </a:rPr>
              <a:t>t</a:t>
            </a:r>
            <a:r>
              <a:rPr sz="2000" i="1" spc="25" dirty="0">
                <a:latin typeface="Calibri"/>
                <a:cs typeface="Calibri"/>
              </a:rPr>
              <a:t> </a:t>
            </a:r>
            <a:r>
              <a:rPr sz="2000" i="1" spc="-5" dirty="0">
                <a:latin typeface="Calibri"/>
                <a:cs typeface="Calibri"/>
              </a:rPr>
              <a:t>i</a:t>
            </a:r>
            <a:r>
              <a:rPr sz="2000" i="1" dirty="0">
                <a:latin typeface="Calibri"/>
                <a:cs typeface="Calibri"/>
              </a:rPr>
              <a:t>s</a:t>
            </a:r>
            <a:r>
              <a:rPr sz="2000" i="1" spc="-10" dirty="0">
                <a:latin typeface="Calibri"/>
                <a:cs typeface="Calibri"/>
              </a:rPr>
              <a:t>,</a:t>
            </a:r>
            <a:r>
              <a:rPr sz="2000" i="1" spc="10" dirty="0">
                <a:latin typeface="Calibri"/>
                <a:cs typeface="Calibri"/>
              </a:rPr>
              <a:t> </a:t>
            </a:r>
            <a:r>
              <a:rPr sz="2000" i="1" dirty="0">
                <a:latin typeface="Calibri"/>
                <a:cs typeface="Calibri"/>
              </a:rPr>
              <a:t>a </a:t>
            </a:r>
            <a:r>
              <a:rPr sz="2000" i="1" spc="-5" dirty="0">
                <a:latin typeface="Calibri"/>
                <a:cs typeface="Calibri"/>
              </a:rPr>
              <a:t>p</a:t>
            </a:r>
            <a:r>
              <a:rPr sz="2000" i="1" spc="5" dirty="0">
                <a:latin typeface="Calibri"/>
                <a:cs typeface="Calibri"/>
              </a:rPr>
              <a:t>er</a:t>
            </a:r>
            <a:r>
              <a:rPr sz="2000" i="1" dirty="0">
                <a:latin typeface="Calibri"/>
                <a:cs typeface="Calibri"/>
              </a:rPr>
              <a:t>s</a:t>
            </a:r>
            <a:r>
              <a:rPr sz="2000" i="1" spc="-5" dirty="0">
                <a:latin typeface="Calibri"/>
                <a:cs typeface="Calibri"/>
              </a:rPr>
              <a:t>p</a:t>
            </a:r>
            <a:r>
              <a:rPr sz="2000" i="1" spc="5" dirty="0">
                <a:latin typeface="Calibri"/>
                <a:cs typeface="Calibri"/>
              </a:rPr>
              <a:t>e</a:t>
            </a:r>
            <a:r>
              <a:rPr sz="2000" i="1" spc="-5" dirty="0">
                <a:latin typeface="Calibri"/>
                <a:cs typeface="Calibri"/>
              </a:rPr>
              <a:t>c</a:t>
            </a:r>
            <a:r>
              <a:rPr sz="2000" i="1" spc="-10" dirty="0">
                <a:latin typeface="Calibri"/>
                <a:cs typeface="Calibri"/>
              </a:rPr>
              <a:t>t</a:t>
            </a:r>
            <a:r>
              <a:rPr sz="2000" i="1" spc="-5" dirty="0">
                <a:latin typeface="Calibri"/>
                <a:cs typeface="Calibri"/>
              </a:rPr>
              <a:t>iv</a:t>
            </a:r>
            <a:r>
              <a:rPr sz="2000" i="1" dirty="0">
                <a:latin typeface="Calibri"/>
                <a:cs typeface="Calibri"/>
              </a:rPr>
              <a:t>e </a:t>
            </a:r>
            <a:r>
              <a:rPr sz="2000" i="1" spc="-10" dirty="0">
                <a:latin typeface="Calibri"/>
                <a:cs typeface="Calibri"/>
              </a:rPr>
              <a:t>f</a:t>
            </a:r>
            <a:r>
              <a:rPr sz="2000" i="1" spc="5" dirty="0">
                <a:latin typeface="Calibri"/>
                <a:cs typeface="Calibri"/>
              </a:rPr>
              <a:t>r</a:t>
            </a:r>
            <a:r>
              <a:rPr sz="2000" i="1" dirty="0">
                <a:latin typeface="Calibri"/>
                <a:cs typeface="Calibri"/>
              </a:rPr>
              <a:t>om</a:t>
            </a:r>
            <a:r>
              <a:rPr sz="2000" i="1" spc="-10" dirty="0">
                <a:latin typeface="Calibri"/>
                <a:cs typeface="Calibri"/>
              </a:rPr>
              <a:t> </a:t>
            </a:r>
            <a:r>
              <a:rPr sz="2000" i="1" dirty="0">
                <a:latin typeface="Calibri"/>
                <a:cs typeface="Calibri"/>
              </a:rPr>
              <a:t>a </a:t>
            </a:r>
            <a:r>
              <a:rPr sz="2000" i="1" spc="-5" dirty="0">
                <a:latin typeface="Calibri"/>
                <a:cs typeface="Calibri"/>
              </a:rPr>
              <a:t>p</a:t>
            </a:r>
            <a:r>
              <a:rPr sz="2000" i="1" spc="5" dirty="0">
                <a:latin typeface="Calibri"/>
                <a:cs typeface="Calibri"/>
              </a:rPr>
              <a:t>er</a:t>
            </a:r>
            <a:r>
              <a:rPr sz="2000" i="1" dirty="0">
                <a:latin typeface="Calibri"/>
                <a:cs typeface="Calibri"/>
              </a:rPr>
              <a:t>s</a:t>
            </a:r>
            <a:r>
              <a:rPr sz="2000" i="1" spc="-5" dirty="0">
                <a:latin typeface="Calibri"/>
                <a:cs typeface="Calibri"/>
              </a:rPr>
              <a:t>ona</a:t>
            </a:r>
            <a:r>
              <a:rPr sz="2000" i="1" dirty="0">
                <a:latin typeface="Calibri"/>
                <a:cs typeface="Calibri"/>
              </a:rPr>
              <a:t>l </a:t>
            </a:r>
            <a:r>
              <a:rPr sz="2000" i="1" spc="-5" dirty="0">
                <a:latin typeface="Calibri"/>
                <a:cs typeface="Calibri"/>
              </a:rPr>
              <a:t>l</a:t>
            </a:r>
            <a:r>
              <a:rPr sz="2000" i="1" spc="-20" dirty="0">
                <a:latin typeface="Calibri"/>
                <a:cs typeface="Calibri"/>
              </a:rPr>
              <a:t>e</a:t>
            </a:r>
            <a:r>
              <a:rPr sz="2000" i="1" spc="-5" dirty="0">
                <a:latin typeface="Calibri"/>
                <a:cs typeface="Calibri"/>
              </a:rPr>
              <a:t>v</a:t>
            </a:r>
            <a:r>
              <a:rPr sz="2000" i="1" spc="5" dirty="0">
                <a:latin typeface="Calibri"/>
                <a:cs typeface="Calibri"/>
              </a:rPr>
              <a:t>e</a:t>
            </a:r>
            <a:r>
              <a:rPr sz="2000" i="1" dirty="0">
                <a:latin typeface="Calibri"/>
                <a:cs typeface="Calibri"/>
              </a:rPr>
              <a:t>l</a:t>
            </a:r>
            <a:r>
              <a:rPr sz="2000" i="1" spc="-20" dirty="0">
                <a:latin typeface="Calibri"/>
                <a:cs typeface="Calibri"/>
              </a:rPr>
              <a:t> </a:t>
            </a:r>
            <a:r>
              <a:rPr sz="2000" i="1" spc="5" dirty="0">
                <a:latin typeface="Calibri"/>
                <a:cs typeface="Calibri"/>
              </a:rPr>
              <a:t>r</a:t>
            </a:r>
            <a:r>
              <a:rPr sz="2000" i="1" spc="-5" dirty="0">
                <a:latin typeface="Calibri"/>
                <a:cs typeface="Calibri"/>
              </a:rPr>
              <a:t>a</a:t>
            </a:r>
            <a:r>
              <a:rPr sz="2000" i="1" spc="-10" dirty="0">
                <a:latin typeface="Calibri"/>
                <a:cs typeface="Calibri"/>
              </a:rPr>
              <a:t>t</a:t>
            </a:r>
            <a:r>
              <a:rPr sz="2000" i="1" spc="-5" dirty="0">
                <a:latin typeface="Calibri"/>
                <a:cs typeface="Calibri"/>
              </a:rPr>
              <a:t>h</a:t>
            </a:r>
            <a:r>
              <a:rPr sz="2000" i="1" spc="5" dirty="0">
                <a:latin typeface="Calibri"/>
                <a:cs typeface="Calibri"/>
              </a:rPr>
              <a:t>e</a:t>
            </a:r>
            <a:r>
              <a:rPr sz="2000" i="1" dirty="0">
                <a:latin typeface="Calibri"/>
                <a:cs typeface="Calibri"/>
              </a:rPr>
              <a:t>r</a:t>
            </a:r>
            <a:r>
              <a:rPr sz="2000" i="1" spc="10" dirty="0">
                <a:latin typeface="Calibri"/>
                <a:cs typeface="Calibri"/>
              </a:rPr>
              <a:t> </a:t>
            </a:r>
            <a:r>
              <a:rPr sz="2000" i="1" spc="-10" dirty="0">
                <a:latin typeface="Calibri"/>
                <a:cs typeface="Calibri"/>
              </a:rPr>
              <a:t>t</a:t>
            </a:r>
            <a:r>
              <a:rPr sz="2000" i="1" spc="-5" dirty="0">
                <a:latin typeface="Calibri"/>
                <a:cs typeface="Calibri"/>
              </a:rPr>
              <a:t>ha</a:t>
            </a:r>
            <a:r>
              <a:rPr sz="2000" i="1" dirty="0">
                <a:latin typeface="Calibri"/>
                <a:cs typeface="Calibri"/>
              </a:rPr>
              <a:t>n</a:t>
            </a:r>
            <a:r>
              <a:rPr sz="2000" i="1" spc="15" dirty="0">
                <a:latin typeface="Calibri"/>
                <a:cs typeface="Calibri"/>
              </a:rPr>
              <a:t> </a:t>
            </a:r>
            <a:r>
              <a:rPr sz="2000" i="1" spc="-5" dirty="0">
                <a:latin typeface="Calibri"/>
                <a:cs typeface="Calibri"/>
              </a:rPr>
              <a:t>o</a:t>
            </a:r>
            <a:r>
              <a:rPr sz="2000" i="1" dirty="0">
                <a:latin typeface="Calibri"/>
                <a:cs typeface="Calibri"/>
              </a:rPr>
              <a:t>n </a:t>
            </a:r>
            <a:r>
              <a:rPr sz="2000" i="1" spc="-10" dirty="0">
                <a:latin typeface="Calibri"/>
                <a:cs typeface="Calibri"/>
              </a:rPr>
              <a:t>t</a:t>
            </a:r>
            <a:r>
              <a:rPr sz="2000" i="1" spc="-5" dirty="0">
                <a:latin typeface="Calibri"/>
                <a:cs typeface="Calibri"/>
              </a:rPr>
              <a:t>he n</a:t>
            </a:r>
            <a:r>
              <a:rPr sz="2000" i="1" spc="5" dirty="0">
                <a:latin typeface="Calibri"/>
                <a:cs typeface="Calibri"/>
              </a:rPr>
              <a:t>e</a:t>
            </a:r>
            <a:r>
              <a:rPr sz="2000" i="1" spc="-5" dirty="0">
                <a:latin typeface="Calibri"/>
                <a:cs typeface="Calibri"/>
              </a:rPr>
              <a:t>u</a:t>
            </a:r>
            <a:r>
              <a:rPr sz="2000" i="1" spc="5" dirty="0">
                <a:latin typeface="Calibri"/>
                <a:cs typeface="Calibri"/>
              </a:rPr>
              <a:t>r</a:t>
            </a:r>
            <a:r>
              <a:rPr sz="2000" i="1" spc="-5" dirty="0">
                <a:latin typeface="Calibri"/>
                <a:cs typeface="Calibri"/>
              </a:rPr>
              <a:t>och</a:t>
            </a:r>
            <a:r>
              <a:rPr sz="2000" i="1" spc="5" dirty="0">
                <a:latin typeface="Calibri"/>
                <a:cs typeface="Calibri"/>
              </a:rPr>
              <a:t>e</a:t>
            </a:r>
            <a:r>
              <a:rPr sz="2000" i="1" spc="-5" dirty="0">
                <a:latin typeface="Calibri"/>
                <a:cs typeface="Calibri"/>
              </a:rPr>
              <a:t>mi</a:t>
            </a:r>
            <a:r>
              <a:rPr sz="2000" i="1" spc="-40" dirty="0">
                <a:latin typeface="Calibri"/>
                <a:cs typeface="Calibri"/>
              </a:rPr>
              <a:t>s</a:t>
            </a:r>
            <a:r>
              <a:rPr sz="2000" i="1" spc="-5" dirty="0">
                <a:latin typeface="Calibri"/>
                <a:cs typeface="Calibri"/>
              </a:rPr>
              <a:t>t</a:t>
            </a:r>
            <a:r>
              <a:rPr sz="2000" i="1" spc="15" dirty="0">
                <a:latin typeface="Calibri"/>
                <a:cs typeface="Calibri"/>
              </a:rPr>
              <a:t>r</a:t>
            </a:r>
            <a:r>
              <a:rPr sz="2000" i="1" spc="90" dirty="0">
                <a:latin typeface="Calibri"/>
                <a:cs typeface="Calibri"/>
              </a:rPr>
              <a:t>y</a:t>
            </a:r>
            <a:r>
              <a:rPr sz="2000" i="1" dirty="0">
                <a:latin typeface="Calibri"/>
                <a:cs typeface="Calibri"/>
              </a:rPr>
              <a:t>”</a:t>
            </a:r>
            <a:endParaRPr sz="2000" dirty="0">
              <a:latin typeface="Calibri"/>
              <a:cs typeface="Calibri"/>
            </a:endParaRPr>
          </a:p>
          <a:p>
            <a:pPr marL="355600" marR="861060" indent="-342900">
              <a:lnSpc>
                <a:spcPct val="100000"/>
              </a:lnSpc>
              <a:spcBef>
                <a:spcPts val="770"/>
              </a:spcBef>
              <a:buFont typeface="Arial"/>
              <a:buChar char="•"/>
              <a:tabLst>
                <a:tab pos="355600" algn="l"/>
              </a:tabLst>
            </a:pPr>
            <a:r>
              <a:rPr sz="2000" i="1" dirty="0">
                <a:latin typeface="Calibri"/>
                <a:cs typeface="Calibri"/>
              </a:rPr>
              <a:t>“I </a:t>
            </a:r>
            <a:r>
              <a:rPr sz="2000" i="1" spc="-5" dirty="0">
                <a:latin typeface="Calibri"/>
                <a:cs typeface="Calibri"/>
              </a:rPr>
              <a:t>a</a:t>
            </a:r>
            <a:r>
              <a:rPr sz="2000" i="1" dirty="0">
                <a:latin typeface="Calibri"/>
                <a:cs typeface="Calibri"/>
              </a:rPr>
              <a:t>m </a:t>
            </a:r>
            <a:r>
              <a:rPr sz="2000" i="1" spc="-5" dirty="0">
                <a:latin typeface="Calibri"/>
                <a:cs typeface="Calibri"/>
              </a:rPr>
              <a:t>cu</a:t>
            </a:r>
            <a:r>
              <a:rPr sz="2000" i="1" spc="5" dirty="0">
                <a:latin typeface="Calibri"/>
                <a:cs typeface="Calibri"/>
              </a:rPr>
              <a:t>rre</a:t>
            </a:r>
            <a:r>
              <a:rPr sz="2000" i="1" spc="-40" dirty="0">
                <a:latin typeface="Calibri"/>
                <a:cs typeface="Calibri"/>
              </a:rPr>
              <a:t>n</a:t>
            </a:r>
            <a:r>
              <a:rPr sz="2000" i="1" spc="-5" dirty="0">
                <a:latin typeface="Calibri"/>
                <a:cs typeface="Calibri"/>
              </a:rPr>
              <a:t>t</a:t>
            </a:r>
            <a:r>
              <a:rPr sz="2000" i="1" spc="-10" dirty="0">
                <a:latin typeface="Calibri"/>
                <a:cs typeface="Calibri"/>
              </a:rPr>
              <a:t>l</a:t>
            </a:r>
            <a:r>
              <a:rPr sz="2000" i="1" dirty="0">
                <a:latin typeface="Calibri"/>
                <a:cs typeface="Calibri"/>
              </a:rPr>
              <a:t>y</a:t>
            </a:r>
            <a:r>
              <a:rPr sz="2000" i="1" spc="15" dirty="0">
                <a:latin typeface="Calibri"/>
                <a:cs typeface="Calibri"/>
              </a:rPr>
              <a:t> </a:t>
            </a:r>
            <a:r>
              <a:rPr sz="2000" i="1" spc="-5" dirty="0">
                <a:latin typeface="Calibri"/>
                <a:cs typeface="Calibri"/>
              </a:rPr>
              <a:t>m</a:t>
            </a:r>
            <a:r>
              <a:rPr sz="2000" i="1" spc="-15" dirty="0">
                <a:latin typeface="Calibri"/>
                <a:cs typeface="Calibri"/>
              </a:rPr>
              <a:t>o</a:t>
            </a:r>
            <a:r>
              <a:rPr sz="2000" i="1" spc="-5" dirty="0">
                <a:latin typeface="Calibri"/>
                <a:cs typeface="Calibri"/>
              </a:rPr>
              <a:t>v</a:t>
            </a:r>
            <a:r>
              <a:rPr sz="2000" i="1" spc="-10" dirty="0">
                <a:latin typeface="Calibri"/>
                <a:cs typeface="Calibri"/>
              </a:rPr>
              <a:t>in</a:t>
            </a:r>
            <a:r>
              <a:rPr sz="2000" i="1" dirty="0">
                <a:latin typeface="Calibri"/>
                <a:cs typeface="Calibri"/>
              </a:rPr>
              <a:t>g</a:t>
            </a:r>
            <a:r>
              <a:rPr sz="2000" i="1" spc="20" dirty="0">
                <a:latin typeface="Calibri"/>
                <a:cs typeface="Calibri"/>
              </a:rPr>
              <a:t> </a:t>
            </a:r>
            <a:r>
              <a:rPr sz="2000" i="1" spc="-10" dirty="0">
                <a:latin typeface="Calibri"/>
                <a:cs typeface="Calibri"/>
              </a:rPr>
              <a:t>f</a:t>
            </a:r>
            <a:r>
              <a:rPr sz="2000" i="1" spc="-5" dirty="0">
                <a:latin typeface="Calibri"/>
                <a:cs typeface="Calibri"/>
              </a:rPr>
              <a:t>i</a:t>
            </a:r>
            <a:r>
              <a:rPr sz="2000" i="1" spc="5" dirty="0">
                <a:latin typeface="Calibri"/>
                <a:cs typeface="Calibri"/>
              </a:rPr>
              <a:t>e</a:t>
            </a:r>
            <a:r>
              <a:rPr sz="2000" i="1" spc="-5" dirty="0">
                <a:latin typeface="Calibri"/>
                <a:cs typeface="Calibri"/>
              </a:rPr>
              <a:t>ld</a:t>
            </a:r>
            <a:r>
              <a:rPr sz="2000" i="1" dirty="0">
                <a:latin typeface="Calibri"/>
                <a:cs typeface="Calibri"/>
              </a:rPr>
              <a:t>s</a:t>
            </a:r>
            <a:r>
              <a:rPr sz="2000" i="1" spc="5" dirty="0">
                <a:latin typeface="Calibri"/>
                <a:cs typeface="Calibri"/>
              </a:rPr>
              <a:t> </a:t>
            </a:r>
            <a:r>
              <a:rPr sz="2000" i="1" spc="-5" dirty="0">
                <a:latin typeface="Calibri"/>
                <a:cs typeface="Calibri"/>
              </a:rPr>
              <a:t>an</a:t>
            </a:r>
            <a:r>
              <a:rPr sz="2000" i="1" dirty="0">
                <a:latin typeface="Calibri"/>
                <a:cs typeface="Calibri"/>
              </a:rPr>
              <a:t>d</a:t>
            </a:r>
            <a:r>
              <a:rPr sz="2000" i="1" spc="15" dirty="0">
                <a:latin typeface="Calibri"/>
                <a:cs typeface="Calibri"/>
              </a:rPr>
              <a:t> </a:t>
            </a:r>
            <a:r>
              <a:rPr sz="2000" i="1" dirty="0">
                <a:latin typeface="Calibri"/>
                <a:cs typeface="Calibri"/>
              </a:rPr>
              <a:t>w</a:t>
            </a:r>
            <a:r>
              <a:rPr sz="2000" i="1" spc="-5" dirty="0">
                <a:latin typeface="Calibri"/>
                <a:cs typeface="Calibri"/>
              </a:rPr>
              <a:t>ould </a:t>
            </a:r>
            <a:r>
              <a:rPr sz="2000" i="1" spc="-25" dirty="0">
                <a:latin typeface="Calibri"/>
                <a:cs typeface="Calibri"/>
              </a:rPr>
              <a:t>c</a:t>
            </a:r>
            <a:r>
              <a:rPr sz="2000" i="1" dirty="0">
                <a:latin typeface="Calibri"/>
                <a:cs typeface="Calibri"/>
              </a:rPr>
              <a:t>o</a:t>
            </a:r>
            <a:r>
              <a:rPr sz="2000" i="1" spc="-5" dirty="0">
                <a:latin typeface="Calibri"/>
                <a:cs typeface="Calibri"/>
              </a:rPr>
              <a:t>n</a:t>
            </a:r>
            <a:r>
              <a:rPr sz="2000" i="1" dirty="0">
                <a:latin typeface="Calibri"/>
                <a:cs typeface="Calibri"/>
              </a:rPr>
              <a:t>s</a:t>
            </a:r>
            <a:r>
              <a:rPr sz="2000" i="1" spc="-5" dirty="0">
                <a:latin typeface="Calibri"/>
                <a:cs typeface="Calibri"/>
              </a:rPr>
              <a:t>id</a:t>
            </a:r>
            <a:r>
              <a:rPr sz="2000" i="1" spc="5" dirty="0">
                <a:latin typeface="Calibri"/>
                <a:cs typeface="Calibri"/>
              </a:rPr>
              <a:t>e</a:t>
            </a:r>
            <a:r>
              <a:rPr sz="2000" i="1" dirty="0">
                <a:latin typeface="Calibri"/>
                <a:cs typeface="Calibri"/>
              </a:rPr>
              <a:t>r a</a:t>
            </a:r>
            <a:r>
              <a:rPr sz="2000" i="1" spc="5" dirty="0">
                <a:latin typeface="Calibri"/>
                <a:cs typeface="Calibri"/>
              </a:rPr>
              <a:t> </a:t>
            </a:r>
            <a:r>
              <a:rPr sz="2000" i="1" spc="-25" dirty="0">
                <a:latin typeface="Calibri"/>
                <a:cs typeface="Calibri"/>
              </a:rPr>
              <a:t>c</a:t>
            </a:r>
            <a:r>
              <a:rPr sz="2000" i="1" spc="-5" dirty="0">
                <a:latin typeface="Calibri"/>
                <a:cs typeface="Calibri"/>
              </a:rPr>
              <a:t>a</a:t>
            </a:r>
            <a:r>
              <a:rPr sz="2000" i="1" spc="5" dirty="0">
                <a:latin typeface="Calibri"/>
                <a:cs typeface="Calibri"/>
              </a:rPr>
              <a:t>ree</a:t>
            </a:r>
            <a:r>
              <a:rPr sz="2000" i="1" dirty="0">
                <a:latin typeface="Calibri"/>
                <a:cs typeface="Calibri"/>
              </a:rPr>
              <a:t>r </a:t>
            </a:r>
            <a:r>
              <a:rPr sz="2000" i="1" spc="-10" dirty="0">
                <a:latin typeface="Calibri"/>
                <a:cs typeface="Calibri"/>
              </a:rPr>
              <a:t>i</a:t>
            </a:r>
            <a:r>
              <a:rPr sz="2000" i="1" dirty="0">
                <a:latin typeface="Calibri"/>
                <a:cs typeface="Calibri"/>
              </a:rPr>
              <a:t>n</a:t>
            </a:r>
            <a:r>
              <a:rPr sz="2000" i="1" spc="5" dirty="0">
                <a:latin typeface="Calibri"/>
                <a:cs typeface="Calibri"/>
              </a:rPr>
              <a:t> </a:t>
            </a:r>
            <a:r>
              <a:rPr sz="2000" i="1" spc="-5" dirty="0">
                <a:latin typeface="Calibri"/>
                <a:cs typeface="Calibri"/>
              </a:rPr>
              <a:t>ag</a:t>
            </a:r>
            <a:r>
              <a:rPr sz="2000" i="1" spc="5" dirty="0">
                <a:latin typeface="Calibri"/>
                <a:cs typeface="Calibri"/>
              </a:rPr>
              <a:t>e</a:t>
            </a:r>
            <a:r>
              <a:rPr sz="2000" i="1" dirty="0">
                <a:latin typeface="Calibri"/>
                <a:cs typeface="Calibri"/>
              </a:rPr>
              <a:t>d </a:t>
            </a:r>
            <a:r>
              <a:rPr sz="2000" i="1" spc="-25" dirty="0">
                <a:latin typeface="Calibri"/>
                <a:cs typeface="Calibri"/>
              </a:rPr>
              <a:t>c</a:t>
            </a:r>
            <a:r>
              <a:rPr sz="2000" i="1" spc="-5" dirty="0">
                <a:latin typeface="Calibri"/>
                <a:cs typeface="Calibri"/>
              </a:rPr>
              <a:t>a</a:t>
            </a:r>
            <a:r>
              <a:rPr sz="2000" i="1" spc="5" dirty="0">
                <a:latin typeface="Calibri"/>
                <a:cs typeface="Calibri"/>
              </a:rPr>
              <a:t>r</a:t>
            </a:r>
            <a:r>
              <a:rPr sz="2000" i="1" dirty="0">
                <a:latin typeface="Calibri"/>
                <a:cs typeface="Calibri"/>
              </a:rPr>
              <a:t>e w</a:t>
            </a:r>
            <a:r>
              <a:rPr sz="2000" i="1" spc="-5" dirty="0">
                <a:latin typeface="Calibri"/>
                <a:cs typeface="Calibri"/>
              </a:rPr>
              <a:t>h</a:t>
            </a:r>
            <a:r>
              <a:rPr sz="2000" i="1" spc="5" dirty="0">
                <a:latin typeface="Calibri"/>
                <a:cs typeface="Calibri"/>
              </a:rPr>
              <a:t>er</a:t>
            </a:r>
            <a:r>
              <a:rPr sz="2000" i="1" dirty="0">
                <a:latin typeface="Calibri"/>
                <a:cs typeface="Calibri"/>
              </a:rPr>
              <a:t>e</a:t>
            </a:r>
            <a:r>
              <a:rPr sz="2000" i="1" spc="-10" dirty="0">
                <a:latin typeface="Calibri"/>
                <a:cs typeface="Calibri"/>
              </a:rPr>
              <a:t> </a:t>
            </a:r>
            <a:r>
              <a:rPr sz="2000" i="1" dirty="0">
                <a:latin typeface="Calibri"/>
                <a:cs typeface="Calibri"/>
              </a:rPr>
              <a:t>I w</a:t>
            </a:r>
            <a:r>
              <a:rPr sz="2000" i="1" spc="-5" dirty="0">
                <a:latin typeface="Calibri"/>
                <a:cs typeface="Calibri"/>
              </a:rPr>
              <a:t>ouldn</a:t>
            </a:r>
            <a:r>
              <a:rPr sz="2000" i="1" dirty="0">
                <a:latin typeface="Calibri"/>
                <a:cs typeface="Calibri"/>
              </a:rPr>
              <a:t>’t</a:t>
            </a:r>
            <a:r>
              <a:rPr sz="2000" i="1" spc="15" dirty="0">
                <a:latin typeface="Calibri"/>
                <a:cs typeface="Calibri"/>
              </a:rPr>
              <a:t> </a:t>
            </a:r>
            <a:r>
              <a:rPr sz="2000" i="1" spc="-5" dirty="0">
                <a:latin typeface="Calibri"/>
                <a:cs typeface="Calibri"/>
              </a:rPr>
              <a:t>hav</a:t>
            </a:r>
            <a:r>
              <a:rPr sz="2000" i="1" dirty="0">
                <a:latin typeface="Calibri"/>
                <a:cs typeface="Calibri"/>
              </a:rPr>
              <a:t>e </a:t>
            </a:r>
            <a:r>
              <a:rPr sz="2000" i="1" spc="-5" dirty="0">
                <a:latin typeface="Calibri"/>
                <a:cs typeface="Calibri"/>
              </a:rPr>
              <a:t>p</a:t>
            </a:r>
            <a:r>
              <a:rPr sz="2000" i="1" spc="5" dirty="0">
                <a:latin typeface="Calibri"/>
                <a:cs typeface="Calibri"/>
              </a:rPr>
              <a:t>r</a:t>
            </a:r>
            <a:r>
              <a:rPr sz="2000" i="1" spc="-20" dirty="0">
                <a:latin typeface="Calibri"/>
                <a:cs typeface="Calibri"/>
              </a:rPr>
              <a:t>e</a:t>
            </a:r>
            <a:r>
              <a:rPr sz="2000" i="1" spc="-5" dirty="0">
                <a:latin typeface="Calibri"/>
                <a:cs typeface="Calibri"/>
              </a:rPr>
              <a:t>vi</a:t>
            </a:r>
            <a:r>
              <a:rPr sz="2000" i="1" dirty="0">
                <a:latin typeface="Calibri"/>
                <a:cs typeface="Calibri"/>
              </a:rPr>
              <a:t>o</a:t>
            </a:r>
            <a:r>
              <a:rPr sz="2000" i="1" spc="-5" dirty="0">
                <a:latin typeface="Calibri"/>
                <a:cs typeface="Calibri"/>
              </a:rPr>
              <a:t>u</a:t>
            </a:r>
            <a:r>
              <a:rPr sz="2000" i="1" dirty="0">
                <a:latin typeface="Calibri"/>
                <a:cs typeface="Calibri"/>
              </a:rPr>
              <a:t>s</a:t>
            </a:r>
            <a:r>
              <a:rPr sz="2000" i="1" spc="-5" dirty="0">
                <a:latin typeface="Calibri"/>
                <a:cs typeface="Calibri"/>
              </a:rPr>
              <a:t>l</a:t>
            </a:r>
            <a:r>
              <a:rPr sz="2000" i="1" spc="90" dirty="0">
                <a:latin typeface="Calibri"/>
                <a:cs typeface="Calibri"/>
              </a:rPr>
              <a:t>y</a:t>
            </a:r>
            <a:r>
              <a:rPr sz="2000" i="1" dirty="0">
                <a:latin typeface="Calibri"/>
                <a:cs typeface="Calibri"/>
              </a:rPr>
              <a:t>”</a:t>
            </a:r>
            <a:endParaRPr sz="2000" dirty="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089" y="199598"/>
            <a:ext cx="7305827" cy="1354217"/>
          </a:xfrm>
          <a:prstGeom prst="rect">
            <a:avLst/>
          </a:prstGeom>
        </p:spPr>
        <p:txBody>
          <a:bodyPr vert="horz" wrap="square" lIns="0" tIns="0" rIns="0" bIns="0" rtlCol="0">
            <a:spAutoFit/>
          </a:bodyPr>
          <a:lstStyle/>
          <a:p>
            <a:pPr marL="2650490" marR="5080" indent="-1967864">
              <a:lnSpc>
                <a:spcPct val="100000"/>
              </a:lnSpc>
            </a:pPr>
            <a:r>
              <a:rPr spc="-5" dirty="0"/>
              <a:t>C</a:t>
            </a:r>
            <a:r>
              <a:rPr spc="-35" dirty="0"/>
              <a:t>R</a:t>
            </a:r>
            <a:r>
              <a:rPr spc="-5" dirty="0"/>
              <a:t>C</a:t>
            </a:r>
            <a:r>
              <a:rPr dirty="0"/>
              <a:t>MH</a:t>
            </a:r>
            <a:r>
              <a:rPr spc="-10" dirty="0"/>
              <a:t> </a:t>
            </a:r>
            <a:r>
              <a:rPr spc="-75" dirty="0"/>
              <a:t>t</a:t>
            </a:r>
            <a:r>
              <a:rPr spc="-5" dirty="0"/>
              <a:t>o</a:t>
            </a:r>
            <a:r>
              <a:rPr dirty="0"/>
              <a:t>u</a:t>
            </a:r>
            <a:r>
              <a:rPr spc="5" dirty="0"/>
              <a:t>c</a:t>
            </a:r>
            <a:r>
              <a:rPr dirty="0"/>
              <a:t>h</a:t>
            </a:r>
            <a:r>
              <a:rPr spc="-15" dirty="0"/>
              <a:t> </a:t>
            </a:r>
            <a:r>
              <a:rPr dirty="0"/>
              <a:t>p</a:t>
            </a:r>
            <a:r>
              <a:rPr spc="-5" dirty="0"/>
              <a:t>oi</a:t>
            </a:r>
            <a:r>
              <a:rPr spc="-40" dirty="0"/>
              <a:t>n</a:t>
            </a:r>
            <a:r>
              <a:rPr spc="-5" dirty="0"/>
              <a:t>t</a:t>
            </a:r>
            <a:r>
              <a:rPr dirty="0"/>
              <a:t>s</a:t>
            </a:r>
            <a:r>
              <a:rPr spc="-20" dirty="0"/>
              <a:t> </a:t>
            </a:r>
            <a:r>
              <a:rPr spc="-5" dirty="0"/>
              <a:t>with </a:t>
            </a:r>
            <a:r>
              <a:rPr spc="-55" dirty="0"/>
              <a:t>s</a:t>
            </a:r>
            <a:r>
              <a:rPr spc="-5" dirty="0"/>
              <a:t>t</a:t>
            </a:r>
            <a:r>
              <a:rPr dirty="0"/>
              <a:t>ude</a:t>
            </a:r>
            <a:r>
              <a:rPr spc="-40" dirty="0"/>
              <a:t>n</a:t>
            </a:r>
            <a:r>
              <a:rPr spc="-5" dirty="0"/>
              <a:t>ts</a:t>
            </a:r>
          </a:p>
        </p:txBody>
      </p:sp>
      <p:sp>
        <p:nvSpPr>
          <p:cNvPr id="4" name="object 4"/>
          <p:cNvSpPr/>
          <p:nvPr/>
        </p:nvSpPr>
        <p:spPr>
          <a:xfrm>
            <a:off x="611123" y="2086738"/>
            <a:ext cx="0" cy="884873"/>
          </a:xfrm>
          <a:custGeom>
            <a:avLst/>
            <a:gdLst/>
            <a:ahLst/>
            <a:cxnLst/>
            <a:rect l="l" t="t" r="r" b="b"/>
            <a:pathLst>
              <a:path h="1179829">
                <a:moveTo>
                  <a:pt x="0" y="1179512"/>
                </a:moveTo>
                <a:lnTo>
                  <a:pt x="0" y="0"/>
                </a:lnTo>
              </a:path>
            </a:pathLst>
          </a:custGeom>
          <a:ln w="12700">
            <a:solidFill>
              <a:srgbClr val="4A7EBB"/>
            </a:solidFill>
          </a:ln>
        </p:spPr>
        <p:txBody>
          <a:bodyPr wrap="square" lIns="0" tIns="0" rIns="0" bIns="0" rtlCol="0"/>
          <a:lstStyle/>
          <a:p>
            <a:endParaRPr dirty="0"/>
          </a:p>
        </p:txBody>
      </p:sp>
      <p:sp>
        <p:nvSpPr>
          <p:cNvPr id="5" name="object 5"/>
          <p:cNvSpPr/>
          <p:nvPr/>
        </p:nvSpPr>
        <p:spPr>
          <a:xfrm>
            <a:off x="573027" y="2039111"/>
            <a:ext cx="76200" cy="57150"/>
          </a:xfrm>
          <a:custGeom>
            <a:avLst/>
            <a:gdLst/>
            <a:ahLst/>
            <a:cxnLst/>
            <a:rect l="l" t="t" r="r" b="b"/>
            <a:pathLst>
              <a:path w="76200" h="76200">
                <a:moveTo>
                  <a:pt x="38100" y="0"/>
                </a:moveTo>
                <a:lnTo>
                  <a:pt x="0" y="76200"/>
                </a:lnTo>
                <a:lnTo>
                  <a:pt x="76200" y="76200"/>
                </a:lnTo>
                <a:lnTo>
                  <a:pt x="38100" y="0"/>
                </a:lnTo>
                <a:close/>
              </a:path>
            </a:pathLst>
          </a:custGeom>
          <a:solidFill>
            <a:srgbClr val="4A7EBB"/>
          </a:solidFill>
        </p:spPr>
        <p:txBody>
          <a:bodyPr wrap="square" lIns="0" tIns="0" rIns="0" bIns="0" rtlCol="0"/>
          <a:lstStyle/>
          <a:p>
            <a:endParaRPr dirty="0"/>
          </a:p>
        </p:txBody>
      </p:sp>
      <p:sp>
        <p:nvSpPr>
          <p:cNvPr id="6" name="object 6"/>
          <p:cNvSpPr/>
          <p:nvPr/>
        </p:nvSpPr>
        <p:spPr>
          <a:xfrm>
            <a:off x="2772155" y="2086737"/>
            <a:ext cx="0" cy="191928"/>
          </a:xfrm>
          <a:custGeom>
            <a:avLst/>
            <a:gdLst/>
            <a:ahLst/>
            <a:cxnLst/>
            <a:rect l="l" t="t" r="r" b="b"/>
            <a:pathLst>
              <a:path h="255905">
                <a:moveTo>
                  <a:pt x="0" y="255587"/>
                </a:moveTo>
                <a:lnTo>
                  <a:pt x="0" y="0"/>
                </a:lnTo>
              </a:path>
            </a:pathLst>
          </a:custGeom>
          <a:ln w="12700">
            <a:solidFill>
              <a:srgbClr val="4A7EBB"/>
            </a:solidFill>
          </a:ln>
        </p:spPr>
        <p:txBody>
          <a:bodyPr wrap="square" lIns="0" tIns="0" rIns="0" bIns="0" rtlCol="0"/>
          <a:lstStyle/>
          <a:p>
            <a:endParaRPr dirty="0"/>
          </a:p>
        </p:txBody>
      </p:sp>
      <p:sp>
        <p:nvSpPr>
          <p:cNvPr id="7" name="object 7"/>
          <p:cNvSpPr/>
          <p:nvPr/>
        </p:nvSpPr>
        <p:spPr>
          <a:xfrm>
            <a:off x="2734059" y="2039111"/>
            <a:ext cx="76200" cy="57150"/>
          </a:xfrm>
          <a:custGeom>
            <a:avLst/>
            <a:gdLst/>
            <a:ahLst/>
            <a:cxnLst/>
            <a:rect l="l" t="t" r="r" b="b"/>
            <a:pathLst>
              <a:path w="76200" h="76200">
                <a:moveTo>
                  <a:pt x="38100" y="0"/>
                </a:moveTo>
                <a:lnTo>
                  <a:pt x="0" y="76200"/>
                </a:lnTo>
                <a:lnTo>
                  <a:pt x="76200" y="76200"/>
                </a:lnTo>
                <a:lnTo>
                  <a:pt x="38100" y="0"/>
                </a:lnTo>
                <a:close/>
              </a:path>
            </a:pathLst>
          </a:custGeom>
          <a:solidFill>
            <a:srgbClr val="4A7EBB"/>
          </a:solidFill>
        </p:spPr>
        <p:txBody>
          <a:bodyPr wrap="square" lIns="0" tIns="0" rIns="0" bIns="0" rtlCol="0"/>
          <a:lstStyle/>
          <a:p>
            <a:endParaRPr dirty="0"/>
          </a:p>
        </p:txBody>
      </p:sp>
      <p:sp>
        <p:nvSpPr>
          <p:cNvPr id="8" name="object 8"/>
          <p:cNvSpPr/>
          <p:nvPr/>
        </p:nvSpPr>
        <p:spPr>
          <a:xfrm>
            <a:off x="7812023" y="2086737"/>
            <a:ext cx="0" cy="191928"/>
          </a:xfrm>
          <a:custGeom>
            <a:avLst/>
            <a:gdLst/>
            <a:ahLst/>
            <a:cxnLst/>
            <a:rect l="l" t="t" r="r" b="b"/>
            <a:pathLst>
              <a:path h="255905">
                <a:moveTo>
                  <a:pt x="0" y="255587"/>
                </a:moveTo>
                <a:lnTo>
                  <a:pt x="0" y="0"/>
                </a:lnTo>
              </a:path>
            </a:pathLst>
          </a:custGeom>
          <a:ln w="12700">
            <a:solidFill>
              <a:srgbClr val="4A7EBB"/>
            </a:solidFill>
          </a:ln>
        </p:spPr>
        <p:txBody>
          <a:bodyPr wrap="square" lIns="0" tIns="0" rIns="0" bIns="0" rtlCol="0"/>
          <a:lstStyle/>
          <a:p>
            <a:endParaRPr dirty="0"/>
          </a:p>
        </p:txBody>
      </p:sp>
      <p:sp>
        <p:nvSpPr>
          <p:cNvPr id="9" name="object 9"/>
          <p:cNvSpPr/>
          <p:nvPr/>
        </p:nvSpPr>
        <p:spPr>
          <a:xfrm>
            <a:off x="7773929" y="2039111"/>
            <a:ext cx="76200" cy="57150"/>
          </a:xfrm>
          <a:custGeom>
            <a:avLst/>
            <a:gdLst/>
            <a:ahLst/>
            <a:cxnLst/>
            <a:rect l="l" t="t" r="r" b="b"/>
            <a:pathLst>
              <a:path w="76200" h="76200">
                <a:moveTo>
                  <a:pt x="38100" y="0"/>
                </a:moveTo>
                <a:lnTo>
                  <a:pt x="0" y="76200"/>
                </a:lnTo>
                <a:lnTo>
                  <a:pt x="76200" y="76200"/>
                </a:lnTo>
                <a:lnTo>
                  <a:pt x="38100" y="0"/>
                </a:lnTo>
                <a:close/>
              </a:path>
            </a:pathLst>
          </a:custGeom>
          <a:solidFill>
            <a:srgbClr val="4A7EBB"/>
          </a:solidFill>
        </p:spPr>
        <p:txBody>
          <a:bodyPr wrap="square" lIns="0" tIns="0" rIns="0" bIns="0" rtlCol="0"/>
          <a:lstStyle/>
          <a:p>
            <a:endParaRPr dirty="0"/>
          </a:p>
        </p:txBody>
      </p:sp>
      <p:sp>
        <p:nvSpPr>
          <p:cNvPr id="10" name="object 10"/>
          <p:cNvSpPr txBox="1"/>
          <p:nvPr/>
        </p:nvSpPr>
        <p:spPr>
          <a:xfrm>
            <a:off x="2202817" y="2335054"/>
            <a:ext cx="1058545" cy="830997"/>
          </a:xfrm>
          <a:prstGeom prst="rect">
            <a:avLst/>
          </a:prstGeom>
        </p:spPr>
        <p:txBody>
          <a:bodyPr vert="horz" wrap="square" lIns="0" tIns="0" rIns="0" bIns="0" rtlCol="0">
            <a:spAutoFit/>
          </a:bodyPr>
          <a:lstStyle/>
          <a:p>
            <a:pPr marL="12700">
              <a:lnSpc>
                <a:spcPct val="100000"/>
              </a:lnSpc>
            </a:pPr>
            <a:r>
              <a:rPr sz="1800" spc="-5" dirty="0">
                <a:latin typeface="Calibri"/>
                <a:cs typeface="Calibri"/>
              </a:rPr>
              <a:t>C</a:t>
            </a:r>
            <a:r>
              <a:rPr sz="1800" spc="-20" dirty="0">
                <a:latin typeface="Calibri"/>
                <a:cs typeface="Calibri"/>
              </a:rPr>
              <a:t>R</a:t>
            </a:r>
            <a:r>
              <a:rPr sz="1800" spc="-5" dirty="0">
                <a:latin typeface="Calibri"/>
                <a:cs typeface="Calibri"/>
              </a:rPr>
              <a:t>CM</a:t>
            </a:r>
            <a:r>
              <a:rPr sz="1800" dirty="0">
                <a:latin typeface="Calibri"/>
                <a:cs typeface="Calibri"/>
              </a:rPr>
              <a:t>H</a:t>
            </a:r>
          </a:p>
          <a:p>
            <a:pPr marL="12700" marR="5715">
              <a:lnSpc>
                <a:spcPct val="100000"/>
              </a:lnSpc>
            </a:pPr>
            <a:r>
              <a:rPr sz="1800" spc="-55" dirty="0">
                <a:latin typeface="Calibri"/>
                <a:cs typeface="Calibri"/>
              </a:rPr>
              <a:t>R</a:t>
            </a:r>
            <a:r>
              <a:rPr sz="1800" spc="-10" dirty="0">
                <a:latin typeface="Calibri"/>
                <a:cs typeface="Calibri"/>
              </a:rPr>
              <a:t>esea</a:t>
            </a:r>
            <a:r>
              <a:rPr sz="1800" spc="-40" dirty="0">
                <a:latin typeface="Calibri"/>
                <a:cs typeface="Calibri"/>
              </a:rPr>
              <a:t>r</a:t>
            </a:r>
            <a:r>
              <a:rPr sz="1800" spc="-20" dirty="0">
                <a:latin typeface="Calibri"/>
                <a:cs typeface="Calibri"/>
              </a:rPr>
              <a:t>c</a:t>
            </a:r>
            <a:r>
              <a:rPr sz="1800" dirty="0">
                <a:latin typeface="Calibri"/>
                <a:cs typeface="Calibri"/>
              </a:rPr>
              <a:t>h </a:t>
            </a:r>
            <a:r>
              <a:rPr sz="1800" spc="-30" dirty="0">
                <a:latin typeface="Calibri"/>
                <a:cs typeface="Calibri"/>
              </a:rPr>
              <a:t>c</a:t>
            </a:r>
            <a:r>
              <a:rPr sz="1800" spc="-5" dirty="0">
                <a:latin typeface="Calibri"/>
                <a:cs typeface="Calibri"/>
              </a:rPr>
              <a:t>o</a:t>
            </a:r>
            <a:r>
              <a:rPr sz="1800" spc="-10" dirty="0">
                <a:latin typeface="Calibri"/>
                <a:cs typeface="Calibri"/>
              </a:rPr>
              <a:t>n</a:t>
            </a:r>
            <a:r>
              <a:rPr sz="1800" spc="-50" dirty="0">
                <a:latin typeface="Calibri"/>
                <a:cs typeface="Calibri"/>
              </a:rPr>
              <a:t>f</a:t>
            </a:r>
            <a:r>
              <a:rPr sz="1800" spc="-10" dirty="0">
                <a:latin typeface="Calibri"/>
                <a:cs typeface="Calibri"/>
              </a:rPr>
              <a:t>e</a:t>
            </a:r>
            <a:r>
              <a:rPr sz="1800" spc="-40" dirty="0">
                <a:latin typeface="Calibri"/>
                <a:cs typeface="Calibri"/>
              </a:rPr>
              <a:t>r</a:t>
            </a:r>
            <a:r>
              <a:rPr sz="1800" spc="-10" dirty="0">
                <a:latin typeface="Calibri"/>
                <a:cs typeface="Calibri"/>
              </a:rPr>
              <a:t>en</a:t>
            </a:r>
            <a:r>
              <a:rPr sz="1800" spc="-20" dirty="0">
                <a:latin typeface="Calibri"/>
                <a:cs typeface="Calibri"/>
              </a:rPr>
              <a:t>c</a:t>
            </a:r>
            <a:r>
              <a:rPr sz="1800" spc="-10" dirty="0">
                <a:latin typeface="Calibri"/>
                <a:cs typeface="Calibri"/>
              </a:rPr>
              <a:t>e</a:t>
            </a:r>
            <a:endParaRPr sz="1800" dirty="0">
              <a:latin typeface="Calibri"/>
              <a:cs typeface="Calibri"/>
            </a:endParaRPr>
          </a:p>
        </p:txBody>
      </p:sp>
      <p:sp>
        <p:nvSpPr>
          <p:cNvPr id="11" name="object 11"/>
          <p:cNvSpPr txBox="1"/>
          <p:nvPr/>
        </p:nvSpPr>
        <p:spPr>
          <a:xfrm>
            <a:off x="7325741" y="2351685"/>
            <a:ext cx="1149350" cy="1384995"/>
          </a:xfrm>
          <a:prstGeom prst="rect">
            <a:avLst/>
          </a:prstGeom>
        </p:spPr>
        <p:txBody>
          <a:bodyPr vert="horz" wrap="square" lIns="0" tIns="0" rIns="0" bIns="0" rtlCol="0">
            <a:spAutoFit/>
          </a:bodyPr>
          <a:lstStyle/>
          <a:p>
            <a:pPr marL="12700">
              <a:lnSpc>
                <a:spcPct val="100000"/>
              </a:lnSpc>
            </a:pPr>
            <a:r>
              <a:rPr sz="1800" spc="-5" dirty="0">
                <a:latin typeface="Calibri"/>
                <a:cs typeface="Calibri"/>
              </a:rPr>
              <a:t>C</a:t>
            </a:r>
            <a:r>
              <a:rPr sz="1800" spc="-20" dirty="0">
                <a:latin typeface="Calibri"/>
                <a:cs typeface="Calibri"/>
              </a:rPr>
              <a:t>R</a:t>
            </a:r>
            <a:r>
              <a:rPr sz="1800" spc="-5" dirty="0">
                <a:latin typeface="Calibri"/>
                <a:cs typeface="Calibri"/>
              </a:rPr>
              <a:t>CM</a:t>
            </a:r>
            <a:r>
              <a:rPr sz="1800" dirty="0">
                <a:latin typeface="Calibri"/>
                <a:cs typeface="Calibri"/>
              </a:rPr>
              <a:t>H</a:t>
            </a:r>
          </a:p>
          <a:p>
            <a:pPr marL="12700" marR="5080">
              <a:lnSpc>
                <a:spcPct val="100000"/>
              </a:lnSpc>
            </a:pPr>
            <a:r>
              <a:rPr sz="1800" spc="-20" dirty="0">
                <a:latin typeface="Calibri"/>
                <a:cs typeface="Calibri"/>
              </a:rPr>
              <a:t>s</a:t>
            </a:r>
            <a:r>
              <a:rPr sz="1800" spc="-5" dirty="0">
                <a:latin typeface="Calibri"/>
                <a:cs typeface="Calibri"/>
              </a:rPr>
              <a:t>t</a:t>
            </a:r>
            <a:r>
              <a:rPr sz="1800" dirty="0">
                <a:latin typeface="Calibri"/>
                <a:cs typeface="Calibri"/>
              </a:rPr>
              <a:t>ud</a:t>
            </a:r>
            <a:r>
              <a:rPr sz="1800" spc="-10" dirty="0">
                <a:latin typeface="Calibri"/>
                <a:cs typeface="Calibri"/>
              </a:rPr>
              <a:t>ent</a:t>
            </a:r>
            <a:r>
              <a:rPr sz="1800" spc="-5" dirty="0">
                <a:latin typeface="Calibri"/>
                <a:cs typeface="Calibri"/>
              </a:rPr>
              <a:t> </a:t>
            </a:r>
            <a:r>
              <a:rPr sz="1800" spc="-15" dirty="0">
                <a:latin typeface="Calibri"/>
                <a:cs typeface="Calibri"/>
              </a:rPr>
              <a:t>w</a:t>
            </a:r>
            <a:r>
              <a:rPr sz="1800" spc="-5" dirty="0">
                <a:latin typeface="Calibri"/>
                <a:cs typeface="Calibri"/>
              </a:rPr>
              <a:t>o</a:t>
            </a:r>
            <a:r>
              <a:rPr sz="1800" spc="-15" dirty="0">
                <a:latin typeface="Calibri"/>
                <a:cs typeface="Calibri"/>
              </a:rPr>
              <a:t>r</a:t>
            </a:r>
            <a:r>
              <a:rPr sz="1800" spc="-25" dirty="0">
                <a:latin typeface="Calibri"/>
                <a:cs typeface="Calibri"/>
              </a:rPr>
              <a:t>k</a:t>
            </a:r>
            <a:r>
              <a:rPr sz="1800" spc="-10" dirty="0">
                <a:latin typeface="Calibri"/>
                <a:cs typeface="Calibri"/>
              </a:rPr>
              <a:t>s</a:t>
            </a:r>
            <a:r>
              <a:rPr sz="1800" dirty="0">
                <a:latin typeface="Calibri"/>
                <a:cs typeface="Calibri"/>
              </a:rPr>
              <a:t>h</a:t>
            </a:r>
            <a:r>
              <a:rPr sz="1800" spc="-5" dirty="0">
                <a:latin typeface="Calibri"/>
                <a:cs typeface="Calibri"/>
              </a:rPr>
              <a:t>o</a:t>
            </a:r>
            <a:r>
              <a:rPr sz="1800" dirty="0">
                <a:latin typeface="Calibri"/>
                <a:cs typeface="Calibri"/>
              </a:rPr>
              <a:t>p &amp; </a:t>
            </a:r>
            <a:r>
              <a:rPr sz="1800" spc="-10" dirty="0">
                <a:latin typeface="Calibri"/>
                <a:cs typeface="Calibri"/>
              </a:rPr>
              <a:t>v</a:t>
            </a:r>
            <a:r>
              <a:rPr sz="1800" spc="-5" dirty="0">
                <a:latin typeface="Calibri"/>
                <a:cs typeface="Calibri"/>
              </a:rPr>
              <a:t>i</a:t>
            </a:r>
            <a:r>
              <a:rPr sz="1800" dirty="0">
                <a:latin typeface="Calibri"/>
                <a:cs typeface="Calibri"/>
              </a:rPr>
              <a:t>s</a:t>
            </a:r>
            <a:r>
              <a:rPr sz="1800" spc="-5" dirty="0">
                <a:latin typeface="Calibri"/>
                <a:cs typeface="Calibri"/>
              </a:rPr>
              <a:t>i</a:t>
            </a:r>
            <a:r>
              <a:rPr sz="1800" spc="-10" dirty="0">
                <a:latin typeface="Calibri"/>
                <a:cs typeface="Calibri"/>
              </a:rPr>
              <a:t>t</a:t>
            </a:r>
            <a:r>
              <a:rPr sz="1800" spc="-5" dirty="0">
                <a:latin typeface="Calibri"/>
                <a:cs typeface="Calibri"/>
              </a:rPr>
              <a:t> </a:t>
            </a:r>
            <a:r>
              <a:rPr sz="1800" spc="-25" dirty="0">
                <a:latin typeface="Calibri"/>
                <a:cs typeface="Calibri"/>
              </a:rPr>
              <a:t>t</a:t>
            </a:r>
            <a:r>
              <a:rPr sz="1800" dirty="0">
                <a:latin typeface="Calibri"/>
                <a:cs typeface="Calibri"/>
              </a:rPr>
              <a:t>o a</a:t>
            </a:r>
            <a:r>
              <a:rPr sz="1800" spc="-20" dirty="0">
                <a:latin typeface="Calibri"/>
                <a:cs typeface="Calibri"/>
              </a:rPr>
              <a:t>g</a:t>
            </a:r>
            <a:r>
              <a:rPr sz="1800" spc="-5" dirty="0">
                <a:latin typeface="Calibri"/>
                <a:cs typeface="Calibri"/>
              </a:rPr>
              <a:t>ed</a:t>
            </a:r>
            <a:r>
              <a:rPr sz="1800" dirty="0">
                <a:latin typeface="Calibri"/>
                <a:cs typeface="Calibri"/>
              </a:rPr>
              <a:t> </a:t>
            </a:r>
            <a:r>
              <a:rPr sz="1800" spc="-30" dirty="0">
                <a:latin typeface="Calibri"/>
                <a:cs typeface="Calibri"/>
              </a:rPr>
              <a:t>c</a:t>
            </a:r>
            <a:r>
              <a:rPr sz="1800" dirty="0">
                <a:latin typeface="Calibri"/>
                <a:cs typeface="Calibri"/>
              </a:rPr>
              <a:t>a</a:t>
            </a:r>
            <a:r>
              <a:rPr sz="1800" spc="-40" dirty="0">
                <a:latin typeface="Calibri"/>
                <a:cs typeface="Calibri"/>
              </a:rPr>
              <a:t>r</a:t>
            </a:r>
            <a:r>
              <a:rPr sz="1800" spc="-10" dirty="0">
                <a:latin typeface="Calibri"/>
                <a:cs typeface="Calibri"/>
              </a:rPr>
              <a:t>e</a:t>
            </a:r>
            <a:r>
              <a:rPr sz="1800" spc="15" dirty="0">
                <a:latin typeface="Calibri"/>
                <a:cs typeface="Calibri"/>
              </a:rPr>
              <a:t> </a:t>
            </a:r>
            <a:r>
              <a:rPr sz="1800" spc="-35" dirty="0">
                <a:latin typeface="Calibri"/>
                <a:cs typeface="Calibri"/>
              </a:rPr>
              <a:t>f</a:t>
            </a:r>
            <a:r>
              <a:rPr sz="1800" dirty="0">
                <a:latin typeface="Calibri"/>
                <a:cs typeface="Calibri"/>
              </a:rPr>
              <a:t>a</a:t>
            </a:r>
            <a:r>
              <a:rPr sz="1800" spc="-10" dirty="0">
                <a:latin typeface="Calibri"/>
                <a:cs typeface="Calibri"/>
              </a:rPr>
              <a:t>c</a:t>
            </a:r>
            <a:r>
              <a:rPr sz="1800" spc="-5" dirty="0">
                <a:latin typeface="Calibri"/>
                <a:cs typeface="Calibri"/>
              </a:rPr>
              <a:t>il</a:t>
            </a:r>
            <a:r>
              <a:rPr sz="1800" spc="-10" dirty="0">
                <a:latin typeface="Calibri"/>
                <a:cs typeface="Calibri"/>
              </a:rPr>
              <a:t>i</a:t>
            </a:r>
            <a:r>
              <a:rPr sz="1800" spc="-15" dirty="0">
                <a:latin typeface="Calibri"/>
                <a:cs typeface="Calibri"/>
              </a:rPr>
              <a:t>t</a:t>
            </a:r>
            <a:r>
              <a:rPr sz="1800" spc="-10" dirty="0">
                <a:latin typeface="Calibri"/>
                <a:cs typeface="Calibri"/>
              </a:rPr>
              <a:t>y</a:t>
            </a:r>
            <a:endParaRPr sz="1800" dirty="0">
              <a:latin typeface="Calibri"/>
              <a:cs typeface="Calibri"/>
            </a:endParaRPr>
          </a:p>
        </p:txBody>
      </p:sp>
      <p:sp>
        <p:nvSpPr>
          <p:cNvPr id="12" name="object 12"/>
          <p:cNvSpPr txBox="1"/>
          <p:nvPr/>
        </p:nvSpPr>
        <p:spPr>
          <a:xfrm>
            <a:off x="464543" y="3089949"/>
            <a:ext cx="1006475" cy="830997"/>
          </a:xfrm>
          <a:prstGeom prst="rect">
            <a:avLst/>
          </a:prstGeom>
        </p:spPr>
        <p:txBody>
          <a:bodyPr vert="horz" wrap="square" lIns="0" tIns="0" rIns="0" bIns="0" rtlCol="0">
            <a:spAutoFit/>
          </a:bodyPr>
          <a:lstStyle/>
          <a:p>
            <a:pPr marL="12700" marR="5080">
              <a:lnSpc>
                <a:spcPct val="100000"/>
              </a:lnSpc>
            </a:pPr>
            <a:r>
              <a:rPr sz="1800" dirty="0">
                <a:latin typeface="Calibri"/>
                <a:cs typeface="Calibri"/>
              </a:rPr>
              <a:t>C</a:t>
            </a:r>
            <a:r>
              <a:rPr sz="1800" spc="-5" dirty="0">
                <a:latin typeface="Calibri"/>
                <a:cs typeface="Calibri"/>
              </a:rPr>
              <a:t>o</a:t>
            </a:r>
            <a:r>
              <a:rPr sz="1800" dirty="0">
                <a:latin typeface="Calibri"/>
                <a:cs typeface="Calibri"/>
              </a:rPr>
              <a:t>nsu</a:t>
            </a:r>
            <a:r>
              <a:rPr sz="1800" spc="-5" dirty="0">
                <a:latin typeface="Calibri"/>
                <a:cs typeface="Calibri"/>
              </a:rPr>
              <a:t>l</a:t>
            </a:r>
            <a:r>
              <a:rPr sz="1800" spc="-15" dirty="0">
                <a:latin typeface="Calibri"/>
                <a:cs typeface="Calibri"/>
              </a:rPr>
              <a:t>t</a:t>
            </a:r>
            <a:r>
              <a:rPr sz="1800" spc="-5" dirty="0">
                <a:latin typeface="Calibri"/>
                <a:cs typeface="Calibri"/>
              </a:rPr>
              <a:t>i</a:t>
            </a:r>
            <a:r>
              <a:rPr sz="1800" dirty="0">
                <a:latin typeface="Calibri"/>
                <a:cs typeface="Calibri"/>
              </a:rPr>
              <a:t>n</a:t>
            </a:r>
            <a:r>
              <a:rPr sz="1800" spc="-10" dirty="0">
                <a:latin typeface="Calibri"/>
                <a:cs typeface="Calibri"/>
              </a:rPr>
              <a:t>g</a:t>
            </a:r>
            <a:r>
              <a:rPr sz="1800" spc="-5"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10" dirty="0">
                <a:latin typeface="Calibri"/>
                <a:cs typeface="Calibri"/>
              </a:rPr>
              <a:t>je</a:t>
            </a:r>
            <a:r>
              <a:rPr sz="1800" spc="-20" dirty="0">
                <a:latin typeface="Calibri"/>
                <a:cs typeface="Calibri"/>
              </a:rPr>
              <a:t>c</a:t>
            </a:r>
            <a:r>
              <a:rPr sz="1800" spc="-15" dirty="0">
                <a:latin typeface="Calibri"/>
                <a:cs typeface="Calibri"/>
              </a:rPr>
              <a:t>t</a:t>
            </a:r>
            <a:r>
              <a:rPr sz="1800" dirty="0">
                <a:latin typeface="Calibri"/>
                <a:cs typeface="Calibri"/>
              </a:rPr>
              <a:t>s </a:t>
            </a:r>
            <a:r>
              <a:rPr sz="1800" spc="-10" dirty="0">
                <a:latin typeface="Calibri"/>
                <a:cs typeface="Calibri"/>
              </a:rPr>
              <a:t>(</a:t>
            </a:r>
            <a:r>
              <a:rPr sz="1800" spc="-5" dirty="0">
                <a:latin typeface="Calibri"/>
                <a:cs typeface="Calibri"/>
              </a:rPr>
              <a:t>o</a:t>
            </a:r>
            <a:r>
              <a:rPr sz="1800" spc="-10" dirty="0">
                <a:latin typeface="Calibri"/>
                <a:cs typeface="Calibri"/>
              </a:rPr>
              <a:t>p</a:t>
            </a:r>
            <a:r>
              <a:rPr sz="1800" spc="-15" dirty="0">
                <a:latin typeface="Calibri"/>
                <a:cs typeface="Calibri"/>
              </a:rPr>
              <a:t>t</a:t>
            </a:r>
            <a:r>
              <a:rPr sz="1800" spc="-5" dirty="0">
                <a:latin typeface="Calibri"/>
                <a:cs typeface="Calibri"/>
              </a:rPr>
              <a:t>io</a:t>
            </a:r>
            <a:r>
              <a:rPr sz="1800" dirty="0">
                <a:latin typeface="Calibri"/>
                <a:cs typeface="Calibri"/>
              </a:rPr>
              <a:t>na</a:t>
            </a:r>
            <a:r>
              <a:rPr sz="1800" spc="-5" dirty="0">
                <a:latin typeface="Calibri"/>
                <a:cs typeface="Calibri"/>
              </a:rPr>
              <a:t>l</a:t>
            </a:r>
            <a:r>
              <a:rPr sz="1800" dirty="0">
                <a:latin typeface="Calibri"/>
                <a:cs typeface="Calibri"/>
              </a:rPr>
              <a:t>)</a:t>
            </a:r>
          </a:p>
        </p:txBody>
      </p:sp>
      <p:sp>
        <p:nvSpPr>
          <p:cNvPr id="13" name="object 13"/>
          <p:cNvSpPr/>
          <p:nvPr/>
        </p:nvSpPr>
        <p:spPr>
          <a:xfrm>
            <a:off x="1258824" y="2086738"/>
            <a:ext cx="0" cy="884873"/>
          </a:xfrm>
          <a:custGeom>
            <a:avLst/>
            <a:gdLst/>
            <a:ahLst/>
            <a:cxnLst/>
            <a:rect l="l" t="t" r="r" b="b"/>
            <a:pathLst>
              <a:path h="1179829">
                <a:moveTo>
                  <a:pt x="0" y="1179512"/>
                </a:moveTo>
                <a:lnTo>
                  <a:pt x="0" y="0"/>
                </a:lnTo>
              </a:path>
            </a:pathLst>
          </a:custGeom>
          <a:ln w="12700">
            <a:solidFill>
              <a:srgbClr val="4A7EBB"/>
            </a:solidFill>
          </a:ln>
        </p:spPr>
        <p:txBody>
          <a:bodyPr wrap="square" lIns="0" tIns="0" rIns="0" bIns="0" rtlCol="0"/>
          <a:lstStyle/>
          <a:p>
            <a:endParaRPr dirty="0"/>
          </a:p>
        </p:txBody>
      </p:sp>
      <p:sp>
        <p:nvSpPr>
          <p:cNvPr id="14" name="object 14"/>
          <p:cNvSpPr/>
          <p:nvPr/>
        </p:nvSpPr>
        <p:spPr>
          <a:xfrm>
            <a:off x="1220727" y="2039111"/>
            <a:ext cx="76200" cy="57150"/>
          </a:xfrm>
          <a:custGeom>
            <a:avLst/>
            <a:gdLst/>
            <a:ahLst/>
            <a:cxnLst/>
            <a:rect l="l" t="t" r="r" b="b"/>
            <a:pathLst>
              <a:path w="76200" h="76200">
                <a:moveTo>
                  <a:pt x="38100" y="0"/>
                </a:moveTo>
                <a:lnTo>
                  <a:pt x="0" y="76200"/>
                </a:lnTo>
                <a:lnTo>
                  <a:pt x="76200" y="76200"/>
                </a:lnTo>
                <a:lnTo>
                  <a:pt x="38100" y="0"/>
                </a:lnTo>
                <a:close/>
              </a:path>
            </a:pathLst>
          </a:custGeom>
          <a:solidFill>
            <a:srgbClr val="4A7EBB"/>
          </a:solidFill>
        </p:spPr>
        <p:txBody>
          <a:bodyPr wrap="square" lIns="0" tIns="0" rIns="0" bIns="0" rtlCol="0"/>
          <a:lstStyle/>
          <a:p>
            <a:endParaRPr dirty="0"/>
          </a:p>
        </p:txBody>
      </p:sp>
      <p:sp>
        <p:nvSpPr>
          <p:cNvPr id="15" name="object 15"/>
          <p:cNvSpPr/>
          <p:nvPr/>
        </p:nvSpPr>
        <p:spPr>
          <a:xfrm>
            <a:off x="385575" y="3867911"/>
            <a:ext cx="8237855" cy="0"/>
          </a:xfrm>
          <a:custGeom>
            <a:avLst/>
            <a:gdLst/>
            <a:ahLst/>
            <a:cxnLst/>
            <a:rect l="l" t="t" r="r" b="b"/>
            <a:pathLst>
              <a:path w="8237855">
                <a:moveTo>
                  <a:pt x="0" y="0"/>
                </a:moveTo>
                <a:lnTo>
                  <a:pt x="8237537" y="0"/>
                </a:lnTo>
              </a:path>
            </a:pathLst>
          </a:custGeom>
          <a:ln w="12700">
            <a:solidFill>
              <a:srgbClr val="4A7EBB"/>
            </a:solidFill>
          </a:ln>
        </p:spPr>
        <p:txBody>
          <a:bodyPr wrap="square" lIns="0" tIns="0" rIns="0" bIns="0" rtlCol="0"/>
          <a:lstStyle/>
          <a:p>
            <a:endParaRPr dirty="0"/>
          </a:p>
        </p:txBody>
      </p:sp>
      <p:sp>
        <p:nvSpPr>
          <p:cNvPr id="16" name="object 16"/>
          <p:cNvSpPr/>
          <p:nvPr/>
        </p:nvSpPr>
        <p:spPr>
          <a:xfrm>
            <a:off x="8610409" y="3839335"/>
            <a:ext cx="76200" cy="57150"/>
          </a:xfrm>
          <a:custGeom>
            <a:avLst/>
            <a:gdLst/>
            <a:ahLst/>
            <a:cxnLst/>
            <a:rect l="l" t="t" r="r" b="b"/>
            <a:pathLst>
              <a:path w="76200" h="76200">
                <a:moveTo>
                  <a:pt x="0" y="0"/>
                </a:moveTo>
                <a:lnTo>
                  <a:pt x="0" y="76200"/>
                </a:lnTo>
                <a:lnTo>
                  <a:pt x="76200" y="38100"/>
                </a:lnTo>
                <a:lnTo>
                  <a:pt x="0" y="0"/>
                </a:lnTo>
                <a:close/>
              </a:path>
            </a:pathLst>
          </a:custGeom>
          <a:solidFill>
            <a:srgbClr val="4A7EBB"/>
          </a:solidFill>
        </p:spPr>
        <p:txBody>
          <a:bodyPr wrap="square" lIns="0" tIns="0" rIns="0" bIns="0" rtlCol="0"/>
          <a:lstStyle/>
          <a:p>
            <a:endParaRPr dirty="0"/>
          </a:p>
        </p:txBody>
      </p:sp>
      <p:sp>
        <p:nvSpPr>
          <p:cNvPr id="17" name="object 17"/>
          <p:cNvSpPr txBox="1"/>
          <p:nvPr/>
        </p:nvSpPr>
        <p:spPr>
          <a:xfrm>
            <a:off x="1739236" y="4042409"/>
            <a:ext cx="5594985" cy="553998"/>
          </a:xfrm>
          <a:prstGeom prst="rect">
            <a:avLst/>
          </a:prstGeom>
        </p:spPr>
        <p:txBody>
          <a:bodyPr vert="horz" wrap="square" lIns="0" tIns="0" rIns="0" bIns="0" rtlCol="0">
            <a:spAutoFit/>
          </a:bodyPr>
          <a:lstStyle/>
          <a:p>
            <a:pPr marL="603885" marR="5080" indent="-591820">
              <a:lnSpc>
                <a:spcPct val="100000"/>
              </a:lnSpc>
            </a:pPr>
            <a:r>
              <a:rPr sz="1800" dirty="0">
                <a:latin typeface="Calibri"/>
                <a:cs typeface="Calibri"/>
              </a:rPr>
              <a:t>C</a:t>
            </a:r>
            <a:r>
              <a:rPr sz="1800" spc="-5" dirty="0">
                <a:latin typeface="Calibri"/>
                <a:cs typeface="Calibri"/>
              </a:rPr>
              <a:t>ol</a:t>
            </a:r>
            <a:r>
              <a:rPr sz="1800" spc="-10" dirty="0">
                <a:latin typeface="Calibri"/>
                <a:cs typeface="Calibri"/>
              </a:rPr>
              <a:t>l</a:t>
            </a:r>
            <a:r>
              <a:rPr sz="1800" dirty="0">
                <a:latin typeface="Calibri"/>
                <a:cs typeface="Calibri"/>
              </a:rPr>
              <a:t>ab</a:t>
            </a:r>
            <a:r>
              <a:rPr sz="1800" spc="-5" dirty="0">
                <a:latin typeface="Calibri"/>
                <a:cs typeface="Calibri"/>
              </a:rPr>
              <a:t>o</a:t>
            </a:r>
            <a:r>
              <a:rPr sz="1800" spc="-50" dirty="0">
                <a:latin typeface="Calibri"/>
                <a:cs typeface="Calibri"/>
              </a:rPr>
              <a:t>r</a:t>
            </a:r>
            <a:r>
              <a:rPr sz="1800" spc="-15" dirty="0">
                <a:latin typeface="Calibri"/>
                <a:cs typeface="Calibri"/>
              </a:rPr>
              <a:t>at</a:t>
            </a:r>
            <a:r>
              <a:rPr sz="1800" spc="-5" dirty="0">
                <a:latin typeface="Calibri"/>
                <a:cs typeface="Calibri"/>
              </a:rPr>
              <a:t>i</a:t>
            </a:r>
            <a:r>
              <a:rPr sz="1800" spc="-20" dirty="0">
                <a:latin typeface="Calibri"/>
                <a:cs typeface="Calibri"/>
              </a:rPr>
              <a:t>v</a:t>
            </a:r>
            <a:r>
              <a:rPr sz="1800" spc="-10" dirty="0">
                <a:latin typeface="Calibri"/>
                <a:cs typeface="Calibri"/>
              </a:rPr>
              <a:t>e</a:t>
            </a:r>
            <a:r>
              <a:rPr sz="1800" spc="15" dirty="0">
                <a:latin typeface="Calibri"/>
                <a:cs typeface="Calibri"/>
              </a:rPr>
              <a:t> </a:t>
            </a:r>
            <a:r>
              <a:rPr sz="1800" spc="-15" dirty="0">
                <a:latin typeface="Calibri"/>
                <a:cs typeface="Calibri"/>
              </a:rPr>
              <a:t>wr</a:t>
            </a:r>
            <a:r>
              <a:rPr sz="1800" spc="-10" dirty="0">
                <a:latin typeface="Calibri"/>
                <a:cs typeface="Calibri"/>
              </a:rPr>
              <a:t>i</a:t>
            </a:r>
            <a:r>
              <a:rPr sz="1800" spc="-15" dirty="0">
                <a:latin typeface="Calibri"/>
                <a:cs typeface="Calibri"/>
              </a:rPr>
              <a:t>t</a:t>
            </a:r>
            <a:r>
              <a:rPr sz="1800" spc="-5" dirty="0">
                <a:latin typeface="Calibri"/>
                <a:cs typeface="Calibri"/>
              </a:rPr>
              <a:t>i</a:t>
            </a:r>
            <a:r>
              <a:rPr sz="1800" dirty="0">
                <a:latin typeface="Calibri"/>
                <a:cs typeface="Calibri"/>
              </a:rPr>
              <a:t>n</a:t>
            </a:r>
            <a:r>
              <a:rPr sz="1800" spc="15" dirty="0">
                <a:latin typeface="Calibri"/>
                <a:cs typeface="Calibri"/>
              </a:rPr>
              <a:t>g</a:t>
            </a:r>
            <a:r>
              <a:rPr sz="1800" spc="-5" dirty="0">
                <a:latin typeface="Calibri"/>
                <a:cs typeface="Calibri"/>
              </a:rPr>
              <a:t>,</a:t>
            </a:r>
            <a:r>
              <a:rPr sz="1800" spc="20" dirty="0">
                <a:latin typeface="Calibri"/>
                <a:cs typeface="Calibri"/>
              </a:rPr>
              <a:t> </a:t>
            </a:r>
            <a:r>
              <a:rPr sz="1800" dirty="0">
                <a:latin typeface="Calibri"/>
                <a:cs typeface="Calibri"/>
              </a:rPr>
              <a:t>p</a:t>
            </a:r>
            <a:r>
              <a:rPr sz="1800" spc="-40" dirty="0">
                <a:latin typeface="Calibri"/>
                <a:cs typeface="Calibri"/>
              </a:rPr>
              <a:t>r</a:t>
            </a:r>
            <a:r>
              <a:rPr sz="1800" spc="-5" dirty="0">
                <a:latin typeface="Calibri"/>
                <a:cs typeface="Calibri"/>
              </a:rPr>
              <a:t>o</a:t>
            </a:r>
            <a:r>
              <a:rPr sz="1800" spc="-50" dirty="0">
                <a:latin typeface="Calibri"/>
                <a:cs typeface="Calibri"/>
              </a:rPr>
              <a:t>f</a:t>
            </a:r>
            <a:r>
              <a:rPr sz="1800" spc="-10" dirty="0">
                <a:latin typeface="Calibri"/>
                <a:cs typeface="Calibri"/>
              </a:rPr>
              <a:t>e</a:t>
            </a:r>
            <a:r>
              <a:rPr sz="1800" dirty="0">
                <a:latin typeface="Calibri"/>
                <a:cs typeface="Calibri"/>
              </a:rPr>
              <a:t>ss</a:t>
            </a:r>
            <a:r>
              <a:rPr sz="1800" spc="-10" dirty="0">
                <a:latin typeface="Calibri"/>
                <a:cs typeface="Calibri"/>
              </a:rPr>
              <a:t>i</a:t>
            </a:r>
            <a:r>
              <a:rPr sz="1800" spc="-5" dirty="0">
                <a:latin typeface="Calibri"/>
                <a:cs typeface="Calibri"/>
              </a:rPr>
              <a:t>o</a:t>
            </a:r>
            <a:r>
              <a:rPr sz="1800" dirty="0">
                <a:latin typeface="Calibri"/>
                <a:cs typeface="Calibri"/>
              </a:rPr>
              <a:t>nal</a:t>
            </a:r>
            <a:r>
              <a:rPr sz="1800" spc="-5" dirty="0">
                <a:latin typeface="Calibri"/>
                <a:cs typeface="Calibri"/>
              </a:rPr>
              <a:t> </a:t>
            </a:r>
            <a:r>
              <a:rPr sz="1800" dirty="0">
                <a:latin typeface="Calibri"/>
                <a:cs typeface="Calibri"/>
              </a:rPr>
              <a:t>d</a:t>
            </a:r>
            <a:r>
              <a:rPr sz="1800" spc="-20" dirty="0">
                <a:latin typeface="Calibri"/>
                <a:cs typeface="Calibri"/>
              </a:rPr>
              <a:t>ev</a:t>
            </a:r>
            <a:r>
              <a:rPr sz="1800" spc="-10" dirty="0">
                <a:latin typeface="Calibri"/>
                <a:cs typeface="Calibri"/>
              </a:rPr>
              <a:t>el</a:t>
            </a:r>
            <a:r>
              <a:rPr sz="1800" spc="-5" dirty="0">
                <a:latin typeface="Calibri"/>
                <a:cs typeface="Calibri"/>
              </a:rPr>
              <a:t>o</a:t>
            </a:r>
            <a:r>
              <a:rPr sz="1800" dirty="0">
                <a:latin typeface="Calibri"/>
                <a:cs typeface="Calibri"/>
              </a:rPr>
              <a:t>p</a:t>
            </a:r>
            <a:r>
              <a:rPr sz="1800" spc="-15" dirty="0">
                <a:latin typeface="Calibri"/>
                <a:cs typeface="Calibri"/>
              </a:rPr>
              <a:t>me</a:t>
            </a:r>
            <a:r>
              <a:rPr sz="1800" spc="-10" dirty="0">
                <a:latin typeface="Calibri"/>
                <a:cs typeface="Calibri"/>
              </a:rPr>
              <a:t>nt</a:t>
            </a:r>
            <a:r>
              <a:rPr sz="1800" spc="-5" dirty="0">
                <a:latin typeface="Calibri"/>
                <a:cs typeface="Calibri"/>
              </a:rPr>
              <a:t> </a:t>
            </a:r>
            <a:r>
              <a:rPr sz="1800" spc="-30" dirty="0">
                <a:latin typeface="Calibri"/>
                <a:cs typeface="Calibri"/>
              </a:rPr>
              <a:t>w</a:t>
            </a:r>
            <a:r>
              <a:rPr sz="1800" spc="-5" dirty="0">
                <a:latin typeface="Calibri"/>
                <a:cs typeface="Calibri"/>
              </a:rPr>
              <a:t>o</a:t>
            </a:r>
            <a:r>
              <a:rPr sz="1800" spc="-15" dirty="0">
                <a:latin typeface="Calibri"/>
                <a:cs typeface="Calibri"/>
              </a:rPr>
              <a:t>r</a:t>
            </a:r>
            <a:r>
              <a:rPr sz="1800" spc="-25" dirty="0">
                <a:latin typeface="Calibri"/>
                <a:cs typeface="Calibri"/>
              </a:rPr>
              <a:t>k</a:t>
            </a:r>
            <a:r>
              <a:rPr sz="1800" dirty="0">
                <a:latin typeface="Calibri"/>
                <a:cs typeface="Calibri"/>
              </a:rPr>
              <a:t>sh</a:t>
            </a:r>
            <a:r>
              <a:rPr sz="1800" spc="-5" dirty="0">
                <a:latin typeface="Calibri"/>
                <a:cs typeface="Calibri"/>
              </a:rPr>
              <a:t>o</a:t>
            </a:r>
            <a:r>
              <a:rPr sz="1800" spc="-10" dirty="0">
                <a:latin typeface="Calibri"/>
                <a:cs typeface="Calibri"/>
              </a:rPr>
              <a:t>p</a:t>
            </a:r>
            <a:r>
              <a:rPr sz="1800" dirty="0">
                <a:latin typeface="Calibri"/>
                <a:cs typeface="Calibri"/>
              </a:rPr>
              <a:t>s</a:t>
            </a:r>
            <a:r>
              <a:rPr sz="1800" spc="-5" dirty="0">
                <a:latin typeface="Calibri"/>
                <a:cs typeface="Calibri"/>
              </a:rPr>
              <a:t>, o</a:t>
            </a:r>
            <a:r>
              <a:rPr sz="1800" dirty="0">
                <a:latin typeface="Calibri"/>
                <a:cs typeface="Calibri"/>
              </a:rPr>
              <a:t>n</a:t>
            </a:r>
            <a:r>
              <a:rPr sz="1800" spc="-10" dirty="0">
                <a:latin typeface="Calibri"/>
                <a:cs typeface="Calibri"/>
              </a:rPr>
              <a:t>e</a:t>
            </a:r>
            <a:r>
              <a:rPr sz="1800" spc="15" dirty="0">
                <a:latin typeface="Calibri"/>
                <a:cs typeface="Calibri"/>
              </a:rPr>
              <a:t> </a:t>
            </a:r>
            <a:r>
              <a:rPr sz="1800" spc="-25" dirty="0">
                <a:latin typeface="Calibri"/>
                <a:cs typeface="Calibri"/>
              </a:rPr>
              <a:t>t</a:t>
            </a:r>
            <a:r>
              <a:rPr sz="1800" dirty="0">
                <a:latin typeface="Calibri"/>
                <a:cs typeface="Calibri"/>
              </a:rPr>
              <a:t>o </a:t>
            </a:r>
            <a:r>
              <a:rPr sz="1800" spc="-5" dirty="0">
                <a:latin typeface="Calibri"/>
                <a:cs typeface="Calibri"/>
              </a:rPr>
              <a:t>o</a:t>
            </a:r>
            <a:r>
              <a:rPr sz="1800" dirty="0">
                <a:latin typeface="Calibri"/>
                <a:cs typeface="Calibri"/>
              </a:rPr>
              <a:t>n</a:t>
            </a:r>
            <a:r>
              <a:rPr sz="1800" spc="-10" dirty="0">
                <a:latin typeface="Calibri"/>
                <a:cs typeface="Calibri"/>
              </a:rPr>
              <a:t>e</a:t>
            </a:r>
            <a:r>
              <a:rPr sz="1800" spc="5" dirty="0">
                <a:latin typeface="Calibri"/>
                <a:cs typeface="Calibri"/>
              </a:rPr>
              <a:t> </a:t>
            </a:r>
            <a:r>
              <a:rPr sz="1800" spc="-15" dirty="0">
                <a:latin typeface="Calibri"/>
                <a:cs typeface="Calibri"/>
              </a:rPr>
              <a:t>me</a:t>
            </a:r>
            <a:r>
              <a:rPr sz="1800" spc="-10" dirty="0">
                <a:latin typeface="Calibri"/>
                <a:cs typeface="Calibri"/>
              </a:rPr>
              <a:t>n</a:t>
            </a:r>
            <a:r>
              <a:rPr sz="1800" spc="-25" dirty="0">
                <a:latin typeface="Calibri"/>
                <a:cs typeface="Calibri"/>
              </a:rPr>
              <a:t>t</a:t>
            </a:r>
            <a:r>
              <a:rPr sz="1800" spc="-5" dirty="0">
                <a:latin typeface="Calibri"/>
                <a:cs typeface="Calibri"/>
              </a:rPr>
              <a:t>o</a:t>
            </a:r>
            <a:r>
              <a:rPr sz="1800" spc="-15" dirty="0">
                <a:latin typeface="Calibri"/>
                <a:cs typeface="Calibri"/>
              </a:rPr>
              <a:t>r</a:t>
            </a:r>
            <a:r>
              <a:rPr sz="1800" spc="-5" dirty="0">
                <a:latin typeface="Calibri"/>
                <a:cs typeface="Calibri"/>
              </a:rPr>
              <a:t>i</a:t>
            </a:r>
            <a:r>
              <a:rPr sz="1800" dirty="0">
                <a:latin typeface="Calibri"/>
                <a:cs typeface="Calibri"/>
              </a:rPr>
              <a:t>n</a:t>
            </a:r>
            <a:r>
              <a:rPr sz="1800" spc="15" dirty="0">
                <a:latin typeface="Calibri"/>
                <a:cs typeface="Calibri"/>
              </a:rPr>
              <a:t>g</a:t>
            </a:r>
            <a:r>
              <a:rPr sz="1800" spc="-5" dirty="0">
                <a:latin typeface="Calibri"/>
                <a:cs typeface="Calibri"/>
              </a:rPr>
              <a:t>,</a:t>
            </a:r>
            <a:r>
              <a:rPr sz="1800" spc="5" dirty="0">
                <a:latin typeface="Calibri"/>
                <a:cs typeface="Calibri"/>
              </a:rPr>
              <a:t> </a:t>
            </a:r>
            <a:r>
              <a:rPr sz="1800" spc="-30" dirty="0">
                <a:latin typeface="Calibri"/>
                <a:cs typeface="Calibri"/>
              </a:rPr>
              <a:t>c</a:t>
            </a:r>
            <a:r>
              <a:rPr sz="1800" spc="-5" dirty="0">
                <a:latin typeface="Calibri"/>
                <a:cs typeface="Calibri"/>
              </a:rPr>
              <a:t>o</a:t>
            </a:r>
            <a:r>
              <a:rPr sz="1800" dirty="0">
                <a:latin typeface="Calibri"/>
                <a:cs typeface="Calibri"/>
              </a:rPr>
              <a:t>mmun</a:t>
            </a:r>
            <a:r>
              <a:rPr sz="1800" spc="-10" dirty="0">
                <a:latin typeface="Calibri"/>
                <a:cs typeface="Calibri"/>
              </a:rPr>
              <a:t>i</a:t>
            </a:r>
            <a:r>
              <a:rPr sz="1800" spc="-15" dirty="0">
                <a:latin typeface="Calibri"/>
                <a:cs typeface="Calibri"/>
              </a:rPr>
              <a:t>t</a:t>
            </a:r>
            <a:r>
              <a:rPr sz="1800" spc="-10" dirty="0">
                <a:latin typeface="Calibri"/>
                <a:cs typeface="Calibri"/>
              </a:rPr>
              <a:t>ie</a:t>
            </a:r>
            <a:r>
              <a:rPr sz="1800" dirty="0">
                <a:latin typeface="Calibri"/>
                <a:cs typeface="Calibri"/>
              </a:rPr>
              <a:t>s</a:t>
            </a:r>
            <a:r>
              <a:rPr sz="1800" spc="15" dirty="0">
                <a:latin typeface="Calibri"/>
                <a:cs typeface="Calibri"/>
              </a:rPr>
              <a:t> </a:t>
            </a:r>
            <a:r>
              <a:rPr sz="1800" spc="-5" dirty="0">
                <a:latin typeface="Calibri"/>
                <a:cs typeface="Calibri"/>
              </a:rPr>
              <a:t>o</a:t>
            </a:r>
            <a:r>
              <a:rPr sz="1800" dirty="0">
                <a:latin typeface="Calibri"/>
                <a:cs typeface="Calibri"/>
              </a:rPr>
              <a:t>f p</a:t>
            </a:r>
            <a:r>
              <a:rPr sz="1800" spc="-50" dirty="0">
                <a:latin typeface="Calibri"/>
                <a:cs typeface="Calibri"/>
              </a:rPr>
              <a:t>r</a:t>
            </a:r>
            <a:r>
              <a:rPr sz="1800" spc="-10" dirty="0">
                <a:latin typeface="Calibri"/>
                <a:cs typeface="Calibri"/>
              </a:rPr>
              <a:t>a</a:t>
            </a:r>
            <a:r>
              <a:rPr sz="1800" spc="-20" dirty="0">
                <a:latin typeface="Calibri"/>
                <a:cs typeface="Calibri"/>
              </a:rPr>
              <a:t>c</a:t>
            </a:r>
            <a:r>
              <a:rPr sz="1800" spc="-15" dirty="0">
                <a:latin typeface="Calibri"/>
                <a:cs typeface="Calibri"/>
              </a:rPr>
              <a:t>t</a:t>
            </a:r>
            <a:r>
              <a:rPr sz="1800" spc="-5" dirty="0">
                <a:latin typeface="Calibri"/>
                <a:cs typeface="Calibri"/>
              </a:rPr>
              <a:t>i</a:t>
            </a:r>
            <a:r>
              <a:rPr sz="1800" spc="-20" dirty="0">
                <a:latin typeface="Calibri"/>
                <a:cs typeface="Calibri"/>
              </a:rPr>
              <a:t>c</a:t>
            </a:r>
            <a:r>
              <a:rPr sz="1800" spc="-10" dirty="0">
                <a:latin typeface="Calibri"/>
                <a:cs typeface="Calibri"/>
              </a:rPr>
              <a:t>e</a:t>
            </a:r>
            <a:endParaRPr sz="1800" dirty="0">
              <a:latin typeface="Calibri"/>
              <a:cs typeface="Calibri"/>
            </a:endParaRPr>
          </a:p>
        </p:txBody>
      </p:sp>
      <p:graphicFrame>
        <p:nvGraphicFramePr>
          <p:cNvPr id="3" name="object 3"/>
          <p:cNvGraphicFramePr>
            <a:graphicFrameLocks noGrp="1"/>
          </p:cNvGraphicFramePr>
          <p:nvPr/>
        </p:nvGraphicFramePr>
        <p:xfrm>
          <a:off x="209550" y="1757364"/>
          <a:ext cx="8712202" cy="277415"/>
        </p:xfrm>
        <a:graphic>
          <a:graphicData uri="http://schemas.openxmlformats.org/drawingml/2006/table">
            <a:tbl>
              <a:tblPr firstRow="1" bandRow="1">
                <a:tableStyleId>{2D5ABB26-0587-4C30-8999-92F81FD0307C}</a:tableStyleId>
              </a:tblPr>
              <a:tblGrid>
                <a:gridCol w="726017"/>
                <a:gridCol w="726017"/>
                <a:gridCol w="726017"/>
                <a:gridCol w="726017"/>
                <a:gridCol w="726017"/>
                <a:gridCol w="726017"/>
                <a:gridCol w="726017"/>
                <a:gridCol w="726017"/>
                <a:gridCol w="726015"/>
                <a:gridCol w="726017"/>
                <a:gridCol w="726017"/>
                <a:gridCol w="726017"/>
              </a:tblGrid>
              <a:tr h="277415">
                <a:tc>
                  <a:txBody>
                    <a:bodyPr/>
                    <a:lstStyle/>
                    <a:p>
                      <a:pPr marL="84455">
                        <a:lnSpc>
                          <a:spcPct val="100000"/>
                        </a:lnSpc>
                      </a:pPr>
                      <a:r>
                        <a:rPr sz="1400" b="1" spc="-35" dirty="0">
                          <a:solidFill>
                            <a:srgbClr val="FFFFFF"/>
                          </a:solidFill>
                          <a:latin typeface="Calibri"/>
                          <a:cs typeface="Calibri"/>
                        </a:rPr>
                        <a:t>J</a:t>
                      </a:r>
                      <a:r>
                        <a:rPr sz="1400" b="1" dirty="0">
                          <a:solidFill>
                            <a:srgbClr val="FFFFFF"/>
                          </a:solidFill>
                          <a:latin typeface="Calibri"/>
                          <a:cs typeface="Calibri"/>
                        </a:rPr>
                        <a:t>AN</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dirty="0">
                          <a:solidFill>
                            <a:srgbClr val="FFFFFF"/>
                          </a:solidFill>
                          <a:latin typeface="Calibri"/>
                          <a:cs typeface="Calibri"/>
                        </a:rPr>
                        <a:t>F</a:t>
                      </a:r>
                      <a:r>
                        <a:rPr sz="1400" b="1" spc="-5" dirty="0">
                          <a:solidFill>
                            <a:srgbClr val="FFFFFF"/>
                          </a:solidFill>
                          <a:latin typeface="Calibri"/>
                          <a:cs typeface="Calibri"/>
                        </a:rPr>
                        <a:t>EB</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spc="-5" dirty="0">
                          <a:solidFill>
                            <a:srgbClr val="FFFFFF"/>
                          </a:solidFill>
                          <a:latin typeface="Calibri"/>
                          <a:cs typeface="Calibri"/>
                        </a:rPr>
                        <a:t>M</a:t>
                      </a:r>
                      <a:r>
                        <a:rPr sz="1400" b="1" dirty="0">
                          <a:solidFill>
                            <a:srgbClr val="FFFFFF"/>
                          </a:solidFill>
                          <a:latin typeface="Calibri"/>
                          <a:cs typeface="Calibri"/>
                        </a:rPr>
                        <a:t>AR</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dirty="0">
                          <a:solidFill>
                            <a:srgbClr val="FFFFFF"/>
                          </a:solidFill>
                          <a:latin typeface="Calibri"/>
                          <a:cs typeface="Calibri"/>
                        </a:rPr>
                        <a:t>APR</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spc="-5" dirty="0">
                          <a:solidFill>
                            <a:srgbClr val="FFFFFF"/>
                          </a:solidFill>
                          <a:latin typeface="Calibri"/>
                          <a:cs typeface="Calibri"/>
                        </a:rPr>
                        <a:t>M</a:t>
                      </a:r>
                      <a:r>
                        <a:rPr sz="1400" b="1" spc="-145" dirty="0">
                          <a:solidFill>
                            <a:srgbClr val="FFFFFF"/>
                          </a:solidFill>
                          <a:latin typeface="Calibri"/>
                          <a:cs typeface="Calibri"/>
                        </a:rPr>
                        <a:t>AY</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dirty="0">
                          <a:solidFill>
                            <a:srgbClr val="FFFFFF"/>
                          </a:solidFill>
                          <a:latin typeface="Calibri"/>
                          <a:cs typeface="Calibri"/>
                        </a:rPr>
                        <a:t>JUN</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dirty="0">
                          <a:solidFill>
                            <a:srgbClr val="FFFFFF"/>
                          </a:solidFill>
                          <a:latin typeface="Calibri"/>
                          <a:cs typeface="Calibri"/>
                        </a:rPr>
                        <a:t>JUL</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spc="-35" dirty="0">
                          <a:solidFill>
                            <a:srgbClr val="FFFFFF"/>
                          </a:solidFill>
                          <a:latin typeface="Calibri"/>
                          <a:cs typeface="Calibri"/>
                        </a:rPr>
                        <a:t>A</a:t>
                      </a:r>
                      <a:r>
                        <a:rPr sz="1400" b="1" dirty="0">
                          <a:solidFill>
                            <a:srgbClr val="FFFFFF"/>
                          </a:solidFill>
                          <a:latin typeface="Calibri"/>
                          <a:cs typeface="Calibri"/>
                        </a:rPr>
                        <a:t>UG</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dirty="0">
                          <a:solidFill>
                            <a:srgbClr val="FFFFFF"/>
                          </a:solidFill>
                          <a:latin typeface="Calibri"/>
                          <a:cs typeface="Calibri"/>
                        </a:rPr>
                        <a:t>S</a:t>
                      </a:r>
                      <a:r>
                        <a:rPr sz="1400" b="1" spc="-5" dirty="0">
                          <a:solidFill>
                            <a:srgbClr val="FFFFFF"/>
                          </a:solidFill>
                          <a:latin typeface="Calibri"/>
                          <a:cs typeface="Calibri"/>
                        </a:rPr>
                        <a:t>E</a:t>
                      </a:r>
                      <a:r>
                        <a:rPr sz="1400" b="1" dirty="0">
                          <a:solidFill>
                            <a:srgbClr val="FFFFFF"/>
                          </a:solidFill>
                          <a:latin typeface="Calibri"/>
                          <a:cs typeface="Calibri"/>
                        </a:rPr>
                        <a:t>PT</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spc="-10" dirty="0">
                          <a:solidFill>
                            <a:srgbClr val="FFFFFF"/>
                          </a:solidFill>
                          <a:latin typeface="Calibri"/>
                          <a:cs typeface="Calibri"/>
                        </a:rPr>
                        <a:t>O</a:t>
                      </a:r>
                      <a:r>
                        <a:rPr sz="1400" b="1" spc="5" dirty="0">
                          <a:solidFill>
                            <a:srgbClr val="FFFFFF"/>
                          </a:solidFill>
                          <a:latin typeface="Calibri"/>
                          <a:cs typeface="Calibri"/>
                        </a:rPr>
                        <a:t>C</a:t>
                      </a:r>
                      <a:r>
                        <a:rPr sz="1400" b="1" dirty="0">
                          <a:solidFill>
                            <a:srgbClr val="FFFFFF"/>
                          </a:solidFill>
                          <a:latin typeface="Calibri"/>
                          <a:cs typeface="Calibri"/>
                        </a:rPr>
                        <a:t>T</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dirty="0">
                          <a:solidFill>
                            <a:srgbClr val="FFFFFF"/>
                          </a:solidFill>
                          <a:latin typeface="Calibri"/>
                          <a:cs typeface="Calibri"/>
                        </a:rPr>
                        <a:t>N</a:t>
                      </a:r>
                      <a:r>
                        <a:rPr sz="1400" b="1" spc="-45" dirty="0">
                          <a:solidFill>
                            <a:srgbClr val="FFFFFF"/>
                          </a:solidFill>
                          <a:latin typeface="Calibri"/>
                          <a:cs typeface="Calibri"/>
                        </a:rPr>
                        <a:t>OV</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nSpc>
                          <a:spcPct val="100000"/>
                        </a:lnSpc>
                      </a:pPr>
                      <a:r>
                        <a:rPr sz="1400" b="1" spc="5" dirty="0">
                          <a:solidFill>
                            <a:srgbClr val="FFFFFF"/>
                          </a:solidFill>
                          <a:latin typeface="Calibri"/>
                          <a:cs typeface="Calibri"/>
                        </a:rPr>
                        <a:t>D</a:t>
                      </a:r>
                      <a:r>
                        <a:rPr sz="1400" b="1" spc="-30" dirty="0">
                          <a:solidFill>
                            <a:srgbClr val="FFFFFF"/>
                          </a:solidFill>
                          <a:latin typeface="Calibri"/>
                          <a:cs typeface="Calibri"/>
                        </a:rPr>
                        <a:t>E</a:t>
                      </a:r>
                      <a:r>
                        <a:rPr sz="1400" b="1" dirty="0">
                          <a:solidFill>
                            <a:srgbClr val="FFFFFF"/>
                          </a:solidFill>
                          <a:latin typeface="Calibri"/>
                          <a:cs typeface="Calibri"/>
                        </a:rPr>
                        <a:t>C</a:t>
                      </a:r>
                      <a:endParaRPr sz="14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International model</a:t>
            </a:r>
            <a:endParaRPr lang="en-US" dirty="0"/>
          </a:p>
        </p:txBody>
      </p:sp>
      <p:pic>
        <p:nvPicPr>
          <p:cNvPr id="118786" name="Picture 2"/>
          <p:cNvPicPr>
            <a:picLocks noChangeAspect="1" noChangeArrowheads="1"/>
          </p:cNvPicPr>
          <p:nvPr/>
        </p:nvPicPr>
        <p:blipFill>
          <a:blip r:embed="rId2" cstate="print"/>
          <a:srcRect l="2299" t="9195" b="6207"/>
          <a:stretch>
            <a:fillRect/>
          </a:stretch>
        </p:blipFill>
        <p:spPr bwMode="auto">
          <a:xfrm>
            <a:off x="1066800" y="1123950"/>
            <a:ext cx="6477000" cy="35052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08943" y="2060782"/>
            <a:ext cx="2458085" cy="677108"/>
          </a:xfrm>
          <a:prstGeom prst="rect">
            <a:avLst/>
          </a:prstGeom>
        </p:spPr>
        <p:txBody>
          <a:bodyPr vert="horz" wrap="square" lIns="0" tIns="0" rIns="0" bIns="0" rtlCol="0">
            <a:spAutoFit/>
          </a:bodyPr>
          <a:lstStyle/>
          <a:p>
            <a:pPr marL="12700">
              <a:lnSpc>
                <a:spcPct val="100000"/>
              </a:lnSpc>
            </a:pPr>
            <a:r>
              <a:rPr sz="4400" b="1" spc="-110" dirty="0">
                <a:latin typeface="Calibri"/>
                <a:cs typeface="Calibri"/>
              </a:rPr>
              <a:t>E</a:t>
            </a:r>
            <a:r>
              <a:rPr sz="4400" b="1" spc="-60" dirty="0">
                <a:latin typeface="Calibri"/>
                <a:cs typeface="Calibri"/>
              </a:rPr>
              <a:t>v</a:t>
            </a:r>
            <a:r>
              <a:rPr sz="4400" b="1" spc="-5" dirty="0">
                <a:latin typeface="Calibri"/>
                <a:cs typeface="Calibri"/>
              </a:rPr>
              <a:t>a</a:t>
            </a:r>
            <a:r>
              <a:rPr sz="4400" b="1" spc="-20" dirty="0">
                <a:latin typeface="Calibri"/>
                <a:cs typeface="Calibri"/>
              </a:rPr>
              <a:t>l</a:t>
            </a:r>
            <a:r>
              <a:rPr sz="4400" b="1" dirty="0">
                <a:latin typeface="Calibri"/>
                <a:cs typeface="Calibri"/>
              </a:rPr>
              <a:t>u</a:t>
            </a:r>
            <a:r>
              <a:rPr sz="4400" b="1" spc="-40" dirty="0">
                <a:latin typeface="Calibri"/>
                <a:cs typeface="Calibri"/>
              </a:rPr>
              <a:t>a</a:t>
            </a:r>
            <a:r>
              <a:rPr sz="4400" b="1" spc="-20" dirty="0">
                <a:latin typeface="Calibri"/>
                <a:cs typeface="Calibri"/>
              </a:rPr>
              <a:t>ti</a:t>
            </a:r>
            <a:r>
              <a:rPr sz="4400" b="1" spc="-5" dirty="0">
                <a:latin typeface="Calibri"/>
                <a:cs typeface="Calibri"/>
              </a:rPr>
              <a:t>o</a:t>
            </a:r>
            <a:r>
              <a:rPr sz="4400" b="1" dirty="0">
                <a:latin typeface="Calibri"/>
                <a:cs typeface="Calibri"/>
              </a:rPr>
              <a:t>n</a:t>
            </a:r>
            <a:endParaRPr sz="4400" dirty="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48681" y="4354259"/>
            <a:ext cx="1945005" cy="789623"/>
          </a:xfrm>
          <a:custGeom>
            <a:avLst/>
            <a:gdLst/>
            <a:ahLst/>
            <a:cxnLst/>
            <a:rect l="l" t="t" r="r" b="b"/>
            <a:pathLst>
              <a:path w="1945004" h="1052829">
                <a:moveTo>
                  <a:pt x="0" y="1052322"/>
                </a:moveTo>
                <a:lnTo>
                  <a:pt x="1944636" y="1052322"/>
                </a:lnTo>
                <a:lnTo>
                  <a:pt x="1944636" y="0"/>
                </a:lnTo>
                <a:lnTo>
                  <a:pt x="0" y="0"/>
                </a:lnTo>
                <a:lnTo>
                  <a:pt x="0" y="1052322"/>
                </a:lnTo>
                <a:close/>
              </a:path>
            </a:pathLst>
          </a:custGeom>
          <a:solidFill>
            <a:srgbClr val="FFFFFF"/>
          </a:solidFill>
        </p:spPr>
        <p:txBody>
          <a:bodyPr wrap="square" lIns="0" tIns="0" rIns="0" bIns="0" rtlCol="0"/>
          <a:lstStyle/>
          <a:p>
            <a:endParaRPr dirty="0"/>
          </a:p>
        </p:txBody>
      </p:sp>
      <p:sp>
        <p:nvSpPr>
          <p:cNvPr id="3" name="object 3"/>
          <p:cNvSpPr/>
          <p:nvPr/>
        </p:nvSpPr>
        <p:spPr>
          <a:xfrm>
            <a:off x="6948681" y="4354259"/>
            <a:ext cx="1945005" cy="789623"/>
          </a:xfrm>
          <a:custGeom>
            <a:avLst/>
            <a:gdLst/>
            <a:ahLst/>
            <a:cxnLst/>
            <a:rect l="l" t="t" r="r" b="b"/>
            <a:pathLst>
              <a:path w="1945004" h="1052829">
                <a:moveTo>
                  <a:pt x="0" y="0"/>
                </a:moveTo>
                <a:lnTo>
                  <a:pt x="1944624" y="0"/>
                </a:lnTo>
                <a:lnTo>
                  <a:pt x="1944624" y="1052322"/>
                </a:lnTo>
              </a:path>
              <a:path w="1945004" h="1052829">
                <a:moveTo>
                  <a:pt x="0" y="1052322"/>
                </a:moveTo>
                <a:lnTo>
                  <a:pt x="0" y="0"/>
                </a:lnTo>
              </a:path>
            </a:pathLst>
          </a:custGeom>
          <a:ln w="25908">
            <a:solidFill>
              <a:srgbClr val="FFFFFF"/>
            </a:solidFill>
          </a:ln>
        </p:spPr>
        <p:txBody>
          <a:bodyPr wrap="square" lIns="0" tIns="0" rIns="0" bIns="0" rtlCol="0"/>
          <a:lstStyle/>
          <a:p>
            <a:endParaRPr dirty="0"/>
          </a:p>
        </p:txBody>
      </p:sp>
      <p:sp>
        <p:nvSpPr>
          <p:cNvPr id="6" name="object 6"/>
          <p:cNvSpPr txBox="1"/>
          <p:nvPr/>
        </p:nvSpPr>
        <p:spPr>
          <a:xfrm>
            <a:off x="152400" y="209550"/>
            <a:ext cx="8610600" cy="1107996"/>
          </a:xfrm>
          <a:prstGeom prst="rect">
            <a:avLst/>
          </a:prstGeom>
        </p:spPr>
        <p:txBody>
          <a:bodyPr vert="horz" wrap="square" lIns="0" tIns="0" rIns="0" bIns="0" rtlCol="0">
            <a:spAutoFit/>
          </a:bodyPr>
          <a:lstStyle/>
          <a:p>
            <a:pPr marL="355600" marR="5080" indent="-342900">
              <a:lnSpc>
                <a:spcPct val="100000"/>
              </a:lnSpc>
              <a:tabLst>
                <a:tab pos="355600" algn="l"/>
              </a:tabLst>
            </a:pPr>
            <a:r>
              <a:rPr sz="2400" dirty="0">
                <a:latin typeface="Calibri"/>
                <a:cs typeface="Calibri"/>
              </a:rPr>
              <a:t>~ </a:t>
            </a:r>
            <a:r>
              <a:rPr lang="en-US" sz="2400" spc="-20" dirty="0" smtClean="0">
                <a:latin typeface="Calibri"/>
                <a:cs typeface="Calibri"/>
              </a:rPr>
              <a:t>85</a:t>
            </a:r>
            <a:r>
              <a:rPr sz="2400" spc="-20" dirty="0" smtClean="0">
                <a:latin typeface="Calibri"/>
                <a:cs typeface="Calibri"/>
              </a:rPr>
              <a:t>%</a:t>
            </a:r>
            <a:r>
              <a:rPr sz="2400" spc="-15" dirty="0" smtClean="0">
                <a:latin typeface="Calibri"/>
                <a:cs typeface="Calibri"/>
              </a:rPr>
              <a:t> </a:t>
            </a:r>
            <a:r>
              <a:rPr sz="2400" spc="-10" dirty="0">
                <a:latin typeface="Calibri"/>
                <a:cs typeface="Calibri"/>
              </a:rPr>
              <a:t>o</a:t>
            </a:r>
            <a:r>
              <a:rPr sz="2400" dirty="0">
                <a:latin typeface="Calibri"/>
                <a:cs typeface="Calibri"/>
              </a:rPr>
              <a:t>f</a:t>
            </a:r>
            <a:r>
              <a:rPr sz="2400" spc="5" dirty="0">
                <a:latin typeface="Calibri"/>
                <a:cs typeface="Calibri"/>
              </a:rPr>
              <a:t> </a:t>
            </a:r>
            <a:r>
              <a:rPr sz="2400" dirty="0">
                <a:latin typeface="Calibri"/>
                <a:cs typeface="Calibri"/>
              </a:rPr>
              <a:t>C</a:t>
            </a:r>
            <a:r>
              <a:rPr sz="2400" spc="-35" dirty="0">
                <a:latin typeface="Calibri"/>
                <a:cs typeface="Calibri"/>
              </a:rPr>
              <a:t>R</a:t>
            </a:r>
            <a:r>
              <a:rPr sz="2400" dirty="0">
                <a:latin typeface="Calibri"/>
                <a:cs typeface="Calibri"/>
              </a:rPr>
              <a:t>CMH</a:t>
            </a:r>
            <a:r>
              <a:rPr sz="2400" spc="-25" dirty="0">
                <a:latin typeface="Calibri"/>
                <a:cs typeface="Calibri"/>
              </a:rPr>
              <a:t> </a:t>
            </a:r>
            <a:r>
              <a:rPr sz="2400" spc="-30" dirty="0">
                <a:latin typeface="Calibri"/>
                <a:cs typeface="Calibri"/>
              </a:rPr>
              <a:t>s</a:t>
            </a:r>
            <a:r>
              <a:rPr sz="2400" dirty="0">
                <a:latin typeface="Calibri"/>
                <a:cs typeface="Calibri"/>
              </a:rPr>
              <a:t>tude</a:t>
            </a:r>
            <a:r>
              <a:rPr sz="2400" spc="-25" dirty="0">
                <a:latin typeface="Calibri"/>
                <a:cs typeface="Calibri"/>
              </a:rPr>
              <a:t>n</a:t>
            </a:r>
            <a:r>
              <a:rPr sz="2400" dirty="0">
                <a:latin typeface="Calibri"/>
                <a:cs typeface="Calibri"/>
              </a:rPr>
              <a:t>ts</a:t>
            </a:r>
            <a:r>
              <a:rPr sz="2400" spc="-20" dirty="0">
                <a:latin typeface="Calibri"/>
                <a:cs typeface="Calibri"/>
              </a:rPr>
              <a:t> </a:t>
            </a:r>
            <a:r>
              <a:rPr sz="2400" dirty="0">
                <a:latin typeface="Calibri"/>
                <a:cs typeface="Calibri"/>
              </a:rPr>
              <a:t>i</a:t>
            </a:r>
            <a:r>
              <a:rPr sz="2400" spc="-5" dirty="0">
                <a:latin typeface="Calibri"/>
                <a:cs typeface="Calibri"/>
              </a:rPr>
              <a:t>nd</a:t>
            </a:r>
            <a:r>
              <a:rPr sz="2400" dirty="0">
                <a:latin typeface="Calibri"/>
                <a:cs typeface="Calibri"/>
              </a:rPr>
              <a:t>i</a:t>
            </a:r>
            <a:r>
              <a:rPr sz="2400" spc="-35" dirty="0">
                <a:latin typeface="Calibri"/>
                <a:cs typeface="Calibri"/>
              </a:rPr>
              <a:t>c</a:t>
            </a:r>
            <a:r>
              <a:rPr sz="2400" spc="-25" dirty="0">
                <a:latin typeface="Calibri"/>
                <a:cs typeface="Calibri"/>
              </a:rPr>
              <a:t>a</a:t>
            </a:r>
            <a:r>
              <a:rPr sz="2400" spc="-35" dirty="0">
                <a:latin typeface="Calibri"/>
                <a:cs typeface="Calibri"/>
              </a:rPr>
              <a:t>t</a:t>
            </a:r>
            <a:r>
              <a:rPr sz="2400" spc="-10" dirty="0">
                <a:latin typeface="Calibri"/>
                <a:cs typeface="Calibri"/>
              </a:rPr>
              <a:t>e</a:t>
            </a:r>
            <a:r>
              <a:rPr sz="2400" dirty="0">
                <a:latin typeface="Calibri"/>
                <a:cs typeface="Calibri"/>
              </a:rPr>
              <a:t>d</a:t>
            </a:r>
            <a:r>
              <a:rPr sz="2400" spc="-5" dirty="0">
                <a:latin typeface="Calibri"/>
                <a:cs typeface="Calibri"/>
              </a:rPr>
              <a:t> </a:t>
            </a:r>
            <a:r>
              <a:rPr sz="2400" dirty="0">
                <a:latin typeface="Calibri"/>
                <a:cs typeface="Calibri"/>
              </a:rPr>
              <a:t>th</a:t>
            </a:r>
            <a:r>
              <a:rPr sz="2400" spc="-25" dirty="0">
                <a:latin typeface="Calibri"/>
                <a:cs typeface="Calibri"/>
              </a:rPr>
              <a:t>a</a:t>
            </a:r>
            <a:r>
              <a:rPr sz="2400" spc="-10" dirty="0">
                <a:latin typeface="Calibri"/>
                <a:cs typeface="Calibri"/>
              </a:rPr>
              <a:t>t</a:t>
            </a:r>
            <a:r>
              <a:rPr sz="2400" spc="-15" dirty="0">
                <a:latin typeface="Calibri"/>
                <a:cs typeface="Calibri"/>
              </a:rPr>
              <a:t> </a:t>
            </a:r>
            <a:r>
              <a:rPr sz="2400" dirty="0">
                <a:latin typeface="Calibri"/>
                <a:cs typeface="Calibri"/>
              </a:rPr>
              <a:t>i</a:t>
            </a:r>
            <a:r>
              <a:rPr sz="2400" spc="-40" dirty="0">
                <a:latin typeface="Calibri"/>
                <a:cs typeface="Calibri"/>
              </a:rPr>
              <a:t>n</a:t>
            </a:r>
            <a:r>
              <a:rPr sz="2400" spc="-45" dirty="0">
                <a:latin typeface="Calibri"/>
                <a:cs typeface="Calibri"/>
              </a:rPr>
              <a:t>v</a:t>
            </a:r>
            <a:r>
              <a:rPr sz="2400" spc="-10" dirty="0">
                <a:latin typeface="Calibri"/>
                <a:cs typeface="Calibri"/>
              </a:rPr>
              <a:t>o</a:t>
            </a:r>
            <a:r>
              <a:rPr sz="2400" dirty="0">
                <a:latin typeface="Calibri"/>
                <a:cs typeface="Calibri"/>
              </a:rPr>
              <a:t>l</a:t>
            </a:r>
            <a:r>
              <a:rPr sz="2400" spc="-45" dirty="0">
                <a:latin typeface="Calibri"/>
                <a:cs typeface="Calibri"/>
              </a:rPr>
              <a:t>v</a:t>
            </a:r>
            <a:r>
              <a:rPr sz="2400" spc="-10" dirty="0">
                <a:latin typeface="Calibri"/>
                <a:cs typeface="Calibri"/>
              </a:rPr>
              <a:t>e</a:t>
            </a:r>
            <a:r>
              <a:rPr sz="2400" spc="-20" dirty="0">
                <a:latin typeface="Calibri"/>
                <a:cs typeface="Calibri"/>
              </a:rPr>
              <a:t>m</a:t>
            </a:r>
            <a:r>
              <a:rPr sz="2400" spc="-10" dirty="0">
                <a:latin typeface="Calibri"/>
                <a:cs typeface="Calibri"/>
              </a:rPr>
              <a:t>e</a:t>
            </a:r>
            <a:r>
              <a:rPr sz="2400" spc="-25" dirty="0">
                <a:latin typeface="Calibri"/>
                <a:cs typeface="Calibri"/>
              </a:rPr>
              <a:t>n</a:t>
            </a:r>
            <a:r>
              <a:rPr sz="2400" spc="-10" dirty="0">
                <a:latin typeface="Calibri"/>
                <a:cs typeface="Calibri"/>
              </a:rPr>
              <a:t>t</a:t>
            </a:r>
            <a:r>
              <a:rPr sz="2400" spc="-5" dirty="0">
                <a:latin typeface="Calibri"/>
                <a:cs typeface="Calibri"/>
              </a:rPr>
              <a:t> </a:t>
            </a:r>
            <a:r>
              <a:rPr sz="2400" dirty="0">
                <a:latin typeface="Calibri"/>
                <a:cs typeface="Calibri"/>
              </a:rPr>
              <a:t>in</a:t>
            </a:r>
            <a:r>
              <a:rPr sz="2400" spc="-5" dirty="0">
                <a:latin typeface="Calibri"/>
                <a:cs typeface="Calibri"/>
              </a:rPr>
              <a:t> </a:t>
            </a:r>
            <a:r>
              <a:rPr sz="2400" spc="-15" dirty="0">
                <a:latin typeface="Calibri"/>
                <a:cs typeface="Calibri"/>
              </a:rPr>
              <a:t>the</a:t>
            </a:r>
            <a:r>
              <a:rPr sz="2400" spc="-10" dirty="0">
                <a:latin typeface="Calibri"/>
                <a:cs typeface="Calibri"/>
              </a:rPr>
              <a:t> </a:t>
            </a:r>
            <a:r>
              <a:rPr sz="2400" dirty="0">
                <a:latin typeface="Calibri"/>
                <a:cs typeface="Calibri"/>
              </a:rPr>
              <a:t>C</a:t>
            </a:r>
            <a:r>
              <a:rPr sz="2400" spc="-35" dirty="0">
                <a:latin typeface="Calibri"/>
                <a:cs typeface="Calibri"/>
              </a:rPr>
              <a:t>R</a:t>
            </a:r>
            <a:r>
              <a:rPr sz="2400" dirty="0">
                <a:latin typeface="Calibri"/>
                <a:cs typeface="Calibri"/>
              </a:rPr>
              <a:t>C</a:t>
            </a:r>
            <a:r>
              <a:rPr sz="2400" spc="-25" dirty="0">
                <a:latin typeface="Calibri"/>
                <a:cs typeface="Calibri"/>
              </a:rPr>
              <a:t> </a:t>
            </a:r>
            <a:r>
              <a:rPr sz="2400" spc="-5" dirty="0">
                <a:latin typeface="Calibri"/>
                <a:cs typeface="Calibri"/>
              </a:rPr>
              <a:t>h</a:t>
            </a:r>
            <a:r>
              <a:rPr sz="2400" dirty="0">
                <a:latin typeface="Calibri"/>
                <a:cs typeface="Calibri"/>
              </a:rPr>
              <a:t>as</a:t>
            </a:r>
            <a:r>
              <a:rPr sz="2400" spc="-5" dirty="0">
                <a:latin typeface="Calibri"/>
                <a:cs typeface="Calibri"/>
              </a:rPr>
              <a:t> </a:t>
            </a:r>
            <a:r>
              <a:rPr sz="2400" spc="-20" dirty="0">
                <a:latin typeface="Calibri"/>
                <a:cs typeface="Calibri"/>
              </a:rPr>
              <a:t>g</a:t>
            </a:r>
            <a:r>
              <a:rPr sz="2400" dirty="0">
                <a:latin typeface="Calibri"/>
                <a:cs typeface="Calibri"/>
              </a:rPr>
              <a:t>i</a:t>
            </a:r>
            <a:r>
              <a:rPr sz="2400" spc="-45" dirty="0">
                <a:latin typeface="Calibri"/>
                <a:cs typeface="Calibri"/>
              </a:rPr>
              <a:t>v</a:t>
            </a:r>
            <a:r>
              <a:rPr sz="2400" spc="-10" dirty="0">
                <a:latin typeface="Calibri"/>
                <a:cs typeface="Calibri"/>
              </a:rPr>
              <a:t>e</a:t>
            </a:r>
            <a:r>
              <a:rPr sz="2400" dirty="0">
                <a:latin typeface="Calibri"/>
                <a:cs typeface="Calibri"/>
              </a:rPr>
              <a:t>n</a:t>
            </a:r>
            <a:r>
              <a:rPr sz="2400" spc="-5" dirty="0">
                <a:latin typeface="Calibri"/>
                <a:cs typeface="Calibri"/>
              </a:rPr>
              <a:t> </a:t>
            </a:r>
            <a:r>
              <a:rPr sz="2400" spc="-15" dirty="0">
                <a:latin typeface="Calibri"/>
                <a:cs typeface="Calibri"/>
              </a:rPr>
              <a:t>them </a:t>
            </a:r>
            <a:r>
              <a:rPr sz="2400" spc="-5" dirty="0">
                <a:latin typeface="Calibri"/>
                <a:cs typeface="Calibri"/>
              </a:rPr>
              <a:t>s</a:t>
            </a:r>
            <a:r>
              <a:rPr sz="2400" dirty="0">
                <a:latin typeface="Calibri"/>
                <a:cs typeface="Calibri"/>
              </a:rPr>
              <a:t>kills</a:t>
            </a:r>
            <a:r>
              <a:rPr sz="2400" spc="-20"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spc="-35" dirty="0">
                <a:latin typeface="Calibri"/>
                <a:cs typeface="Calibri"/>
              </a:rPr>
              <a:t>c</a:t>
            </a:r>
            <a:r>
              <a:rPr sz="2400" dirty="0">
                <a:latin typeface="Calibri"/>
                <a:cs typeface="Calibri"/>
              </a:rPr>
              <a:t>a</a:t>
            </a:r>
            <a:r>
              <a:rPr sz="2400" spc="-5" dirty="0">
                <a:latin typeface="Calibri"/>
                <a:cs typeface="Calibri"/>
              </a:rPr>
              <a:t>p</a:t>
            </a:r>
            <a:r>
              <a:rPr sz="2400" dirty="0">
                <a:latin typeface="Calibri"/>
                <a:cs typeface="Calibri"/>
              </a:rPr>
              <a:t>a</a:t>
            </a:r>
            <a:r>
              <a:rPr sz="2400" spc="-5" dirty="0">
                <a:latin typeface="Calibri"/>
                <a:cs typeface="Calibri"/>
              </a:rPr>
              <a:t>b</a:t>
            </a:r>
            <a:r>
              <a:rPr sz="2400" dirty="0">
                <a:latin typeface="Calibri"/>
                <a:cs typeface="Calibri"/>
              </a:rPr>
              <a:t>iliti</a:t>
            </a:r>
            <a:r>
              <a:rPr sz="2400" spc="-10" dirty="0">
                <a:latin typeface="Calibri"/>
                <a:cs typeface="Calibri"/>
              </a:rPr>
              <a:t>e</a:t>
            </a:r>
            <a:r>
              <a:rPr sz="2400" dirty="0">
                <a:latin typeface="Calibri"/>
                <a:cs typeface="Calibri"/>
              </a:rPr>
              <a:t>s</a:t>
            </a:r>
            <a:r>
              <a:rPr sz="2400" spc="-20" dirty="0">
                <a:latin typeface="Calibri"/>
                <a:cs typeface="Calibri"/>
              </a:rPr>
              <a:t> </a:t>
            </a:r>
            <a:r>
              <a:rPr sz="2400" dirty="0">
                <a:latin typeface="Calibri"/>
                <a:cs typeface="Calibri"/>
              </a:rPr>
              <a:t>th</a:t>
            </a:r>
            <a:r>
              <a:rPr sz="2400" spc="-25" dirty="0">
                <a:latin typeface="Calibri"/>
                <a:cs typeface="Calibri"/>
              </a:rPr>
              <a:t>a</a:t>
            </a:r>
            <a:r>
              <a:rPr sz="2400" spc="-10" dirty="0">
                <a:latin typeface="Calibri"/>
                <a:cs typeface="Calibri"/>
              </a:rPr>
              <a:t>t</a:t>
            </a:r>
            <a:r>
              <a:rPr sz="2400" spc="-15" dirty="0">
                <a:latin typeface="Calibri"/>
                <a:cs typeface="Calibri"/>
              </a:rPr>
              <a:t> th</a:t>
            </a:r>
            <a:r>
              <a:rPr sz="2400" spc="-25" dirty="0">
                <a:latin typeface="Calibri"/>
                <a:cs typeface="Calibri"/>
              </a:rPr>
              <a:t>e</a:t>
            </a:r>
            <a:r>
              <a:rPr sz="2400" spc="-15" dirty="0">
                <a:latin typeface="Calibri"/>
                <a:cs typeface="Calibri"/>
              </a:rPr>
              <a:t>y</a:t>
            </a:r>
            <a:r>
              <a:rPr sz="2400" spc="-10" dirty="0">
                <a:latin typeface="Calibri"/>
                <a:cs typeface="Calibri"/>
              </a:rPr>
              <a:t> </a:t>
            </a:r>
            <a:r>
              <a:rPr sz="2400" spc="-45" dirty="0">
                <a:latin typeface="Calibri"/>
                <a:cs typeface="Calibri"/>
              </a:rPr>
              <a:t>w</a:t>
            </a:r>
            <a:r>
              <a:rPr sz="2400" spc="-10" dirty="0">
                <a:latin typeface="Calibri"/>
                <a:cs typeface="Calibri"/>
              </a:rPr>
              <a:t>o</a:t>
            </a:r>
            <a:r>
              <a:rPr sz="2400" spc="-5" dirty="0">
                <a:latin typeface="Calibri"/>
                <a:cs typeface="Calibri"/>
              </a:rPr>
              <a:t>u</a:t>
            </a:r>
            <a:r>
              <a:rPr sz="2400" dirty="0">
                <a:latin typeface="Calibri"/>
                <a:cs typeface="Calibri"/>
              </a:rPr>
              <a:t>ld</a:t>
            </a:r>
            <a:r>
              <a:rPr sz="2400" spc="-5" dirty="0">
                <a:latin typeface="Calibri"/>
                <a:cs typeface="Calibri"/>
              </a:rPr>
              <a:t> n</a:t>
            </a:r>
            <a:r>
              <a:rPr sz="2400" spc="-10" dirty="0">
                <a:latin typeface="Calibri"/>
                <a:cs typeface="Calibri"/>
              </a:rPr>
              <a:t>ot </a:t>
            </a:r>
            <a:r>
              <a:rPr sz="2400" spc="-5" dirty="0">
                <a:latin typeface="Calibri"/>
                <a:cs typeface="Calibri"/>
              </a:rPr>
              <a:t>h</a:t>
            </a:r>
            <a:r>
              <a:rPr sz="2400" spc="-35" dirty="0">
                <a:latin typeface="Calibri"/>
                <a:cs typeface="Calibri"/>
              </a:rPr>
              <a:t>a</a:t>
            </a:r>
            <a:r>
              <a:rPr sz="2400" spc="-45" dirty="0">
                <a:latin typeface="Calibri"/>
                <a:cs typeface="Calibri"/>
              </a:rPr>
              <a:t>v</a:t>
            </a:r>
            <a:r>
              <a:rPr sz="2400" spc="-15" dirty="0">
                <a:latin typeface="Calibri"/>
                <a:cs typeface="Calibri"/>
              </a:rPr>
              <a:t>e</a:t>
            </a:r>
            <a:r>
              <a:rPr sz="2400" dirty="0">
                <a:latin typeface="Calibri"/>
                <a:cs typeface="Calibri"/>
              </a:rPr>
              <a:t> </a:t>
            </a:r>
            <a:r>
              <a:rPr sz="2400" spc="-65" dirty="0">
                <a:latin typeface="Calibri"/>
                <a:cs typeface="Calibri"/>
              </a:rPr>
              <a:t>g</a:t>
            </a:r>
            <a:r>
              <a:rPr sz="2400" dirty="0">
                <a:latin typeface="Calibri"/>
                <a:cs typeface="Calibri"/>
              </a:rPr>
              <a:t>ai</a:t>
            </a:r>
            <a:r>
              <a:rPr sz="2400" spc="-20" dirty="0">
                <a:latin typeface="Calibri"/>
                <a:cs typeface="Calibri"/>
              </a:rPr>
              <a:t>n</a:t>
            </a:r>
            <a:r>
              <a:rPr sz="2400" spc="-10" dirty="0">
                <a:latin typeface="Calibri"/>
                <a:cs typeface="Calibri"/>
              </a:rPr>
              <a:t>e</a:t>
            </a:r>
            <a:r>
              <a:rPr sz="2400" dirty="0">
                <a:latin typeface="Calibri"/>
                <a:cs typeface="Calibri"/>
              </a:rPr>
              <a:t>d</a:t>
            </a:r>
            <a:r>
              <a:rPr sz="2400" spc="-5" dirty="0">
                <a:latin typeface="Calibri"/>
                <a:cs typeface="Calibri"/>
              </a:rPr>
              <a:t> </a:t>
            </a:r>
            <a:r>
              <a:rPr sz="2400" spc="-10" dirty="0" smtClean="0">
                <a:latin typeface="Calibri"/>
                <a:cs typeface="Calibri"/>
              </a:rPr>
              <a:t>o</a:t>
            </a:r>
            <a:r>
              <a:rPr sz="2400" spc="-15" dirty="0" smtClean="0">
                <a:latin typeface="Calibri"/>
                <a:cs typeface="Calibri"/>
              </a:rPr>
              <a:t>the</a:t>
            </a:r>
            <a:r>
              <a:rPr sz="2400" spc="0" dirty="0" smtClean="0">
                <a:latin typeface="Calibri"/>
                <a:cs typeface="Calibri"/>
              </a:rPr>
              <a:t>r</a:t>
            </a:r>
            <a:r>
              <a:rPr sz="2400" dirty="0" smtClean="0">
                <a:latin typeface="Calibri"/>
                <a:cs typeface="Calibri"/>
              </a:rPr>
              <a:t>wi</a:t>
            </a:r>
            <a:r>
              <a:rPr sz="2400" spc="-5" dirty="0" smtClean="0">
                <a:latin typeface="Calibri"/>
                <a:cs typeface="Calibri"/>
              </a:rPr>
              <a:t>s</a:t>
            </a:r>
            <a:r>
              <a:rPr sz="2400" spc="-15" dirty="0" smtClean="0">
                <a:latin typeface="Calibri"/>
                <a:cs typeface="Calibri"/>
              </a:rPr>
              <a:t>e</a:t>
            </a:r>
            <a:endParaRPr sz="2400" dirty="0">
              <a:latin typeface="Calibri"/>
              <a:cs typeface="Calibri"/>
            </a:endParaRPr>
          </a:p>
        </p:txBody>
      </p:sp>
      <p:graphicFrame>
        <p:nvGraphicFramePr>
          <p:cNvPr id="8" name="Table 7"/>
          <p:cNvGraphicFramePr>
            <a:graphicFrameLocks noGrp="1"/>
          </p:cNvGraphicFramePr>
          <p:nvPr/>
        </p:nvGraphicFramePr>
        <p:xfrm>
          <a:off x="685800" y="1581150"/>
          <a:ext cx="7467601" cy="3302000"/>
        </p:xfrm>
        <a:graphic>
          <a:graphicData uri="http://schemas.openxmlformats.org/drawingml/2006/table">
            <a:tbl>
              <a:tblPr/>
              <a:tblGrid>
                <a:gridCol w="3438736"/>
                <a:gridCol w="854583"/>
                <a:gridCol w="925594"/>
                <a:gridCol w="1199844"/>
                <a:gridCol w="1048844"/>
              </a:tblGrid>
              <a:tr h="736600">
                <a:tc>
                  <a:txBody>
                    <a:bodyPr/>
                    <a:lstStyle/>
                    <a:p>
                      <a:pPr marL="0" marR="0">
                        <a:lnSpc>
                          <a:spcPct val="150000"/>
                        </a:lnSpc>
                        <a:spcBef>
                          <a:spcPts val="0"/>
                        </a:spcBef>
                        <a:spcAft>
                          <a:spcPts val="0"/>
                        </a:spcAft>
                      </a:pPr>
                      <a:r>
                        <a:rPr lang="en-AU" sz="1600" dirty="0">
                          <a:latin typeface="Calibri"/>
                          <a:ea typeface="Times New Roman"/>
                          <a:cs typeface="Microsoft Sans Serif"/>
                        </a:rPr>
                        <a:t> </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Not at all</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To a small extent</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To a moderate extent</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To a large extent</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00">
                <a:tc>
                  <a:txBody>
                    <a:bodyPr/>
                    <a:lstStyle/>
                    <a:p>
                      <a:pPr marL="0" marR="0">
                        <a:lnSpc>
                          <a:spcPct val="150000"/>
                        </a:lnSpc>
                        <a:spcBef>
                          <a:spcPts val="0"/>
                        </a:spcBef>
                        <a:spcAft>
                          <a:spcPts val="0"/>
                        </a:spcAft>
                      </a:pPr>
                      <a:r>
                        <a:rPr lang="en-AU" sz="1600" dirty="0">
                          <a:latin typeface="Calibri"/>
                          <a:ea typeface="Times New Roman"/>
                          <a:cs typeface="Microsoft Sans Serif"/>
                        </a:rPr>
                        <a:t>Expansion of skills beyond the purely academic</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0%</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8%</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23%</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69%</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8300">
                <a:tc>
                  <a:txBody>
                    <a:bodyPr/>
                    <a:lstStyle/>
                    <a:p>
                      <a:pPr marL="0" marR="0">
                        <a:lnSpc>
                          <a:spcPct val="150000"/>
                        </a:lnSpc>
                        <a:spcBef>
                          <a:spcPts val="0"/>
                        </a:spcBef>
                        <a:spcAft>
                          <a:spcPts val="0"/>
                        </a:spcAft>
                      </a:pPr>
                      <a:r>
                        <a:rPr lang="en-AU" sz="1600" dirty="0">
                          <a:latin typeface="Calibri"/>
                          <a:ea typeface="Times New Roman"/>
                          <a:cs typeface="Microsoft Sans Serif"/>
                        </a:rPr>
                        <a:t>Insight into the commercial world</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0%</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23%</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31%</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46%</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8300">
                <a:tc>
                  <a:txBody>
                    <a:bodyPr/>
                    <a:lstStyle/>
                    <a:p>
                      <a:pPr marL="0" marR="0">
                        <a:lnSpc>
                          <a:spcPct val="150000"/>
                        </a:lnSpc>
                        <a:spcBef>
                          <a:spcPts val="0"/>
                        </a:spcBef>
                        <a:spcAft>
                          <a:spcPts val="0"/>
                        </a:spcAft>
                      </a:pPr>
                      <a:r>
                        <a:rPr lang="en-AU" sz="1600" dirty="0">
                          <a:latin typeface="Calibri"/>
                          <a:ea typeface="Times New Roman"/>
                          <a:cs typeface="Microsoft Sans Serif"/>
                        </a:rPr>
                        <a:t>Establishing a network of contacts</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0%</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0%</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15%</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85%</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36600">
                <a:tc>
                  <a:txBody>
                    <a:bodyPr/>
                    <a:lstStyle/>
                    <a:p>
                      <a:pPr marL="0" marR="0">
                        <a:lnSpc>
                          <a:spcPct val="150000"/>
                        </a:lnSpc>
                        <a:spcBef>
                          <a:spcPts val="0"/>
                        </a:spcBef>
                        <a:spcAft>
                          <a:spcPts val="0"/>
                        </a:spcAft>
                      </a:pPr>
                      <a:r>
                        <a:rPr lang="en-AU" sz="1600" dirty="0">
                          <a:latin typeface="Calibri"/>
                          <a:ea typeface="Times New Roman"/>
                          <a:cs typeface="Microsoft Sans Serif"/>
                        </a:rPr>
                        <a:t>Opportunity to work on finding solutions to 'real world' problems</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0%</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23%</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15%</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AU" sz="1600" dirty="0">
                          <a:latin typeface="Calibri"/>
                          <a:ea typeface="Times New Roman"/>
                          <a:cs typeface="Microsoft Sans Serif"/>
                        </a:rPr>
                        <a:t>62%</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6115" y="460582"/>
            <a:ext cx="7811134" cy="677108"/>
          </a:xfrm>
          <a:prstGeom prst="rect">
            <a:avLst/>
          </a:prstGeom>
        </p:spPr>
        <p:txBody>
          <a:bodyPr vert="horz" wrap="square" lIns="0" tIns="0" rIns="0" bIns="0" rtlCol="0">
            <a:spAutoFit/>
          </a:bodyPr>
          <a:lstStyle/>
          <a:p>
            <a:pPr marL="12700">
              <a:lnSpc>
                <a:spcPct val="100000"/>
              </a:lnSpc>
            </a:pPr>
            <a:r>
              <a:rPr sz="4400" dirty="0">
                <a:latin typeface="Calibri"/>
                <a:cs typeface="Calibri"/>
              </a:rPr>
              <a:t>Ca</a:t>
            </a:r>
            <a:r>
              <a:rPr sz="4400" spc="-60" dirty="0">
                <a:latin typeface="Calibri"/>
                <a:cs typeface="Calibri"/>
              </a:rPr>
              <a:t>r</a:t>
            </a:r>
            <a:r>
              <a:rPr sz="4400" spc="-20" dirty="0">
                <a:latin typeface="Calibri"/>
                <a:cs typeface="Calibri"/>
              </a:rPr>
              <a:t>eer</a:t>
            </a:r>
            <a:r>
              <a:rPr sz="4400" spc="-15" dirty="0">
                <a:latin typeface="Calibri"/>
                <a:cs typeface="Calibri"/>
              </a:rPr>
              <a:t> </a:t>
            </a:r>
            <a:r>
              <a:rPr sz="4400" dirty="0">
                <a:latin typeface="Calibri"/>
                <a:cs typeface="Calibri"/>
              </a:rPr>
              <a:t>D</a:t>
            </a:r>
            <a:r>
              <a:rPr sz="4400" spc="-60" dirty="0">
                <a:latin typeface="Calibri"/>
                <a:cs typeface="Calibri"/>
              </a:rPr>
              <a:t>r</a:t>
            </a:r>
            <a:r>
              <a:rPr sz="4400" spc="5" dirty="0">
                <a:latin typeface="Calibri"/>
                <a:cs typeface="Calibri"/>
              </a:rPr>
              <a:t>e</a:t>
            </a:r>
            <a:r>
              <a:rPr sz="4400" dirty="0">
                <a:latin typeface="Calibri"/>
                <a:cs typeface="Calibri"/>
              </a:rPr>
              <a:t>a</a:t>
            </a:r>
            <a:r>
              <a:rPr sz="4400" spc="-5" dirty="0">
                <a:latin typeface="Calibri"/>
                <a:cs typeface="Calibri"/>
              </a:rPr>
              <a:t>m</a:t>
            </a:r>
            <a:r>
              <a:rPr sz="4400" dirty="0">
                <a:latin typeface="Calibri"/>
                <a:cs typeface="Calibri"/>
              </a:rPr>
              <a:t>s</a:t>
            </a:r>
            <a:r>
              <a:rPr sz="4400" spc="5" dirty="0">
                <a:latin typeface="Calibri"/>
                <a:cs typeface="Calibri"/>
              </a:rPr>
              <a:t> </a:t>
            </a:r>
            <a:r>
              <a:rPr sz="4400" spc="-25" dirty="0">
                <a:latin typeface="Calibri"/>
                <a:cs typeface="Calibri"/>
              </a:rPr>
              <a:t>v</a:t>
            </a:r>
            <a:r>
              <a:rPr sz="4400" dirty="0">
                <a:latin typeface="Calibri"/>
                <a:cs typeface="Calibri"/>
              </a:rPr>
              <a:t>s.</a:t>
            </a:r>
            <a:r>
              <a:rPr sz="4400" spc="-10" dirty="0">
                <a:latin typeface="Calibri"/>
                <a:cs typeface="Calibri"/>
              </a:rPr>
              <a:t> </a:t>
            </a:r>
            <a:r>
              <a:rPr sz="4400" dirty="0">
                <a:latin typeface="Calibri"/>
                <a:cs typeface="Calibri"/>
              </a:rPr>
              <a:t>Ca</a:t>
            </a:r>
            <a:r>
              <a:rPr sz="4400" spc="-60" dirty="0">
                <a:latin typeface="Calibri"/>
                <a:cs typeface="Calibri"/>
              </a:rPr>
              <a:t>r</a:t>
            </a:r>
            <a:r>
              <a:rPr sz="4400" spc="-20" dirty="0">
                <a:latin typeface="Calibri"/>
                <a:cs typeface="Calibri"/>
              </a:rPr>
              <a:t>eer</a:t>
            </a:r>
            <a:r>
              <a:rPr sz="4400" dirty="0">
                <a:latin typeface="Calibri"/>
                <a:cs typeface="Calibri"/>
              </a:rPr>
              <a:t> </a:t>
            </a:r>
            <a:r>
              <a:rPr sz="4400" spc="-80" dirty="0">
                <a:latin typeface="Calibri"/>
                <a:cs typeface="Calibri"/>
              </a:rPr>
              <a:t>R</a:t>
            </a:r>
            <a:r>
              <a:rPr sz="4400" spc="5" dirty="0">
                <a:latin typeface="Calibri"/>
                <a:cs typeface="Calibri"/>
              </a:rPr>
              <a:t>e</a:t>
            </a:r>
            <a:r>
              <a:rPr sz="4400" dirty="0">
                <a:latin typeface="Calibri"/>
                <a:cs typeface="Calibri"/>
              </a:rPr>
              <a:t>a</a:t>
            </a:r>
            <a:r>
              <a:rPr sz="4400" spc="-5" dirty="0">
                <a:latin typeface="Calibri"/>
                <a:cs typeface="Calibri"/>
              </a:rPr>
              <a:t>li</a:t>
            </a:r>
            <a:r>
              <a:rPr sz="4400" dirty="0">
                <a:latin typeface="Calibri"/>
                <a:cs typeface="Calibri"/>
              </a:rPr>
              <a:t>t</a:t>
            </a:r>
            <a:r>
              <a:rPr sz="4400" spc="-5" dirty="0">
                <a:latin typeface="Calibri"/>
                <a:cs typeface="Calibri"/>
              </a:rPr>
              <a:t>i</a:t>
            </a:r>
            <a:r>
              <a:rPr sz="4400" spc="5" dirty="0">
                <a:latin typeface="Calibri"/>
                <a:cs typeface="Calibri"/>
              </a:rPr>
              <a:t>es</a:t>
            </a:r>
            <a:endParaRPr sz="4400" dirty="0">
              <a:latin typeface="Calibri"/>
              <a:cs typeface="Calibri"/>
            </a:endParaRPr>
          </a:p>
        </p:txBody>
      </p:sp>
      <p:sp>
        <p:nvSpPr>
          <p:cNvPr id="3" name="object 3"/>
          <p:cNvSpPr/>
          <p:nvPr/>
        </p:nvSpPr>
        <p:spPr>
          <a:xfrm>
            <a:off x="7325871" y="3419856"/>
            <a:ext cx="1426845" cy="0"/>
          </a:xfrm>
          <a:custGeom>
            <a:avLst/>
            <a:gdLst/>
            <a:ahLst/>
            <a:cxnLst/>
            <a:rect l="l" t="t" r="r" b="b"/>
            <a:pathLst>
              <a:path w="1426845">
                <a:moveTo>
                  <a:pt x="0" y="0"/>
                </a:moveTo>
                <a:lnTo>
                  <a:pt x="1426464" y="0"/>
                </a:lnTo>
              </a:path>
            </a:pathLst>
          </a:custGeom>
          <a:ln w="9144">
            <a:solidFill>
              <a:srgbClr val="878787"/>
            </a:solidFill>
          </a:ln>
        </p:spPr>
        <p:txBody>
          <a:bodyPr wrap="square" lIns="0" tIns="0" rIns="0" bIns="0" rtlCol="0"/>
          <a:lstStyle/>
          <a:p>
            <a:endParaRPr dirty="0"/>
          </a:p>
        </p:txBody>
      </p:sp>
      <p:sp>
        <p:nvSpPr>
          <p:cNvPr id="4" name="object 4"/>
          <p:cNvSpPr/>
          <p:nvPr/>
        </p:nvSpPr>
        <p:spPr>
          <a:xfrm>
            <a:off x="6228590" y="3419856"/>
            <a:ext cx="658495" cy="0"/>
          </a:xfrm>
          <a:custGeom>
            <a:avLst/>
            <a:gdLst/>
            <a:ahLst/>
            <a:cxnLst/>
            <a:rect l="l" t="t" r="r" b="b"/>
            <a:pathLst>
              <a:path w="658495">
                <a:moveTo>
                  <a:pt x="0" y="0"/>
                </a:moveTo>
                <a:lnTo>
                  <a:pt x="658367" y="0"/>
                </a:lnTo>
              </a:path>
            </a:pathLst>
          </a:custGeom>
          <a:ln w="9144">
            <a:solidFill>
              <a:srgbClr val="878787"/>
            </a:solidFill>
          </a:ln>
        </p:spPr>
        <p:txBody>
          <a:bodyPr wrap="square" lIns="0" tIns="0" rIns="0" bIns="0" rtlCol="0"/>
          <a:lstStyle/>
          <a:p>
            <a:endParaRPr dirty="0"/>
          </a:p>
        </p:txBody>
      </p:sp>
      <p:sp>
        <p:nvSpPr>
          <p:cNvPr id="5" name="object 5"/>
          <p:cNvSpPr/>
          <p:nvPr/>
        </p:nvSpPr>
        <p:spPr>
          <a:xfrm>
            <a:off x="5131311" y="3419856"/>
            <a:ext cx="658495" cy="0"/>
          </a:xfrm>
          <a:custGeom>
            <a:avLst/>
            <a:gdLst/>
            <a:ahLst/>
            <a:cxnLst/>
            <a:rect l="l" t="t" r="r" b="b"/>
            <a:pathLst>
              <a:path w="658495">
                <a:moveTo>
                  <a:pt x="0" y="0"/>
                </a:moveTo>
                <a:lnTo>
                  <a:pt x="658367" y="0"/>
                </a:lnTo>
              </a:path>
            </a:pathLst>
          </a:custGeom>
          <a:ln w="9144">
            <a:solidFill>
              <a:srgbClr val="878787"/>
            </a:solidFill>
          </a:ln>
        </p:spPr>
        <p:txBody>
          <a:bodyPr wrap="square" lIns="0" tIns="0" rIns="0" bIns="0" rtlCol="0"/>
          <a:lstStyle/>
          <a:p>
            <a:endParaRPr dirty="0"/>
          </a:p>
        </p:txBody>
      </p:sp>
      <p:sp>
        <p:nvSpPr>
          <p:cNvPr id="6" name="object 6"/>
          <p:cNvSpPr/>
          <p:nvPr/>
        </p:nvSpPr>
        <p:spPr>
          <a:xfrm>
            <a:off x="4034031" y="3419856"/>
            <a:ext cx="658495" cy="0"/>
          </a:xfrm>
          <a:custGeom>
            <a:avLst/>
            <a:gdLst/>
            <a:ahLst/>
            <a:cxnLst/>
            <a:rect l="l" t="t" r="r" b="b"/>
            <a:pathLst>
              <a:path w="658495">
                <a:moveTo>
                  <a:pt x="0" y="0"/>
                </a:moveTo>
                <a:lnTo>
                  <a:pt x="658367" y="0"/>
                </a:lnTo>
              </a:path>
            </a:pathLst>
          </a:custGeom>
          <a:ln w="9144">
            <a:solidFill>
              <a:srgbClr val="878787"/>
            </a:solidFill>
          </a:ln>
        </p:spPr>
        <p:txBody>
          <a:bodyPr wrap="square" lIns="0" tIns="0" rIns="0" bIns="0" rtlCol="0"/>
          <a:lstStyle/>
          <a:p>
            <a:endParaRPr dirty="0"/>
          </a:p>
        </p:txBody>
      </p:sp>
      <p:sp>
        <p:nvSpPr>
          <p:cNvPr id="7" name="object 7"/>
          <p:cNvSpPr/>
          <p:nvPr/>
        </p:nvSpPr>
        <p:spPr>
          <a:xfrm>
            <a:off x="2935224" y="3419856"/>
            <a:ext cx="660400" cy="0"/>
          </a:xfrm>
          <a:custGeom>
            <a:avLst/>
            <a:gdLst/>
            <a:ahLst/>
            <a:cxnLst/>
            <a:rect l="l" t="t" r="r" b="b"/>
            <a:pathLst>
              <a:path w="660400">
                <a:moveTo>
                  <a:pt x="0" y="0"/>
                </a:moveTo>
                <a:lnTo>
                  <a:pt x="659891" y="0"/>
                </a:lnTo>
              </a:path>
            </a:pathLst>
          </a:custGeom>
          <a:ln w="9144">
            <a:solidFill>
              <a:srgbClr val="878787"/>
            </a:solidFill>
          </a:ln>
        </p:spPr>
        <p:txBody>
          <a:bodyPr wrap="square" lIns="0" tIns="0" rIns="0" bIns="0" rtlCol="0"/>
          <a:lstStyle/>
          <a:p>
            <a:endParaRPr dirty="0"/>
          </a:p>
        </p:txBody>
      </p:sp>
      <p:sp>
        <p:nvSpPr>
          <p:cNvPr id="8" name="object 8"/>
          <p:cNvSpPr/>
          <p:nvPr/>
        </p:nvSpPr>
        <p:spPr>
          <a:xfrm>
            <a:off x="1837947" y="3419856"/>
            <a:ext cx="658495" cy="0"/>
          </a:xfrm>
          <a:custGeom>
            <a:avLst/>
            <a:gdLst/>
            <a:ahLst/>
            <a:cxnLst/>
            <a:rect l="l" t="t" r="r" b="b"/>
            <a:pathLst>
              <a:path w="658494">
                <a:moveTo>
                  <a:pt x="0" y="0"/>
                </a:moveTo>
                <a:lnTo>
                  <a:pt x="658367" y="0"/>
                </a:lnTo>
              </a:path>
            </a:pathLst>
          </a:custGeom>
          <a:ln w="9144">
            <a:solidFill>
              <a:srgbClr val="878787"/>
            </a:solidFill>
          </a:ln>
        </p:spPr>
        <p:txBody>
          <a:bodyPr wrap="square" lIns="0" tIns="0" rIns="0" bIns="0" rtlCol="0"/>
          <a:lstStyle/>
          <a:p>
            <a:endParaRPr dirty="0"/>
          </a:p>
        </p:txBody>
      </p:sp>
      <p:sp>
        <p:nvSpPr>
          <p:cNvPr id="9" name="object 9"/>
          <p:cNvSpPr/>
          <p:nvPr/>
        </p:nvSpPr>
        <p:spPr>
          <a:xfrm>
            <a:off x="1021080" y="3419856"/>
            <a:ext cx="378460" cy="0"/>
          </a:xfrm>
          <a:custGeom>
            <a:avLst/>
            <a:gdLst/>
            <a:ahLst/>
            <a:cxnLst/>
            <a:rect l="l" t="t" r="r" b="b"/>
            <a:pathLst>
              <a:path w="378459">
                <a:moveTo>
                  <a:pt x="0" y="0"/>
                </a:moveTo>
                <a:lnTo>
                  <a:pt x="377952" y="0"/>
                </a:lnTo>
              </a:path>
            </a:pathLst>
          </a:custGeom>
          <a:ln w="9144">
            <a:solidFill>
              <a:srgbClr val="878787"/>
            </a:solidFill>
          </a:ln>
        </p:spPr>
        <p:txBody>
          <a:bodyPr wrap="square" lIns="0" tIns="0" rIns="0" bIns="0" rtlCol="0"/>
          <a:lstStyle/>
          <a:p>
            <a:endParaRPr dirty="0"/>
          </a:p>
        </p:txBody>
      </p:sp>
      <p:sp>
        <p:nvSpPr>
          <p:cNvPr id="10" name="object 10"/>
          <p:cNvSpPr/>
          <p:nvPr/>
        </p:nvSpPr>
        <p:spPr>
          <a:xfrm>
            <a:off x="7325871" y="3172968"/>
            <a:ext cx="1426845" cy="0"/>
          </a:xfrm>
          <a:custGeom>
            <a:avLst/>
            <a:gdLst/>
            <a:ahLst/>
            <a:cxnLst/>
            <a:rect l="l" t="t" r="r" b="b"/>
            <a:pathLst>
              <a:path w="1426845">
                <a:moveTo>
                  <a:pt x="0" y="0"/>
                </a:moveTo>
                <a:lnTo>
                  <a:pt x="1426464" y="0"/>
                </a:lnTo>
              </a:path>
            </a:pathLst>
          </a:custGeom>
          <a:ln w="9144">
            <a:solidFill>
              <a:srgbClr val="878787"/>
            </a:solidFill>
          </a:ln>
        </p:spPr>
        <p:txBody>
          <a:bodyPr wrap="square" lIns="0" tIns="0" rIns="0" bIns="0" rtlCol="0"/>
          <a:lstStyle/>
          <a:p>
            <a:endParaRPr dirty="0"/>
          </a:p>
        </p:txBody>
      </p:sp>
      <p:sp>
        <p:nvSpPr>
          <p:cNvPr id="11" name="object 11"/>
          <p:cNvSpPr/>
          <p:nvPr/>
        </p:nvSpPr>
        <p:spPr>
          <a:xfrm>
            <a:off x="6228590" y="3172968"/>
            <a:ext cx="658495" cy="0"/>
          </a:xfrm>
          <a:custGeom>
            <a:avLst/>
            <a:gdLst/>
            <a:ahLst/>
            <a:cxnLst/>
            <a:rect l="l" t="t" r="r" b="b"/>
            <a:pathLst>
              <a:path w="658495">
                <a:moveTo>
                  <a:pt x="0" y="0"/>
                </a:moveTo>
                <a:lnTo>
                  <a:pt x="658367" y="0"/>
                </a:lnTo>
              </a:path>
            </a:pathLst>
          </a:custGeom>
          <a:ln w="9144">
            <a:solidFill>
              <a:srgbClr val="878787"/>
            </a:solidFill>
          </a:ln>
        </p:spPr>
        <p:txBody>
          <a:bodyPr wrap="square" lIns="0" tIns="0" rIns="0" bIns="0" rtlCol="0"/>
          <a:lstStyle/>
          <a:p>
            <a:endParaRPr dirty="0"/>
          </a:p>
        </p:txBody>
      </p:sp>
      <p:sp>
        <p:nvSpPr>
          <p:cNvPr id="12" name="object 12"/>
          <p:cNvSpPr/>
          <p:nvPr/>
        </p:nvSpPr>
        <p:spPr>
          <a:xfrm>
            <a:off x="4034031" y="3172968"/>
            <a:ext cx="1755775" cy="0"/>
          </a:xfrm>
          <a:custGeom>
            <a:avLst/>
            <a:gdLst/>
            <a:ahLst/>
            <a:cxnLst/>
            <a:rect l="l" t="t" r="r" b="b"/>
            <a:pathLst>
              <a:path w="1755775">
                <a:moveTo>
                  <a:pt x="0" y="0"/>
                </a:moveTo>
                <a:lnTo>
                  <a:pt x="1755647" y="0"/>
                </a:lnTo>
              </a:path>
            </a:pathLst>
          </a:custGeom>
          <a:ln w="9144">
            <a:solidFill>
              <a:srgbClr val="878787"/>
            </a:solidFill>
          </a:ln>
        </p:spPr>
        <p:txBody>
          <a:bodyPr wrap="square" lIns="0" tIns="0" rIns="0" bIns="0" rtlCol="0"/>
          <a:lstStyle/>
          <a:p>
            <a:endParaRPr dirty="0"/>
          </a:p>
        </p:txBody>
      </p:sp>
      <p:sp>
        <p:nvSpPr>
          <p:cNvPr id="13" name="object 13"/>
          <p:cNvSpPr/>
          <p:nvPr/>
        </p:nvSpPr>
        <p:spPr>
          <a:xfrm>
            <a:off x="2935224" y="3172968"/>
            <a:ext cx="660400" cy="0"/>
          </a:xfrm>
          <a:custGeom>
            <a:avLst/>
            <a:gdLst/>
            <a:ahLst/>
            <a:cxnLst/>
            <a:rect l="l" t="t" r="r" b="b"/>
            <a:pathLst>
              <a:path w="660400">
                <a:moveTo>
                  <a:pt x="0" y="0"/>
                </a:moveTo>
                <a:lnTo>
                  <a:pt x="659891" y="0"/>
                </a:lnTo>
              </a:path>
            </a:pathLst>
          </a:custGeom>
          <a:ln w="9144">
            <a:solidFill>
              <a:srgbClr val="878787"/>
            </a:solidFill>
          </a:ln>
        </p:spPr>
        <p:txBody>
          <a:bodyPr wrap="square" lIns="0" tIns="0" rIns="0" bIns="0" rtlCol="0"/>
          <a:lstStyle/>
          <a:p>
            <a:endParaRPr dirty="0"/>
          </a:p>
        </p:txBody>
      </p:sp>
      <p:sp>
        <p:nvSpPr>
          <p:cNvPr id="14" name="object 14"/>
          <p:cNvSpPr/>
          <p:nvPr/>
        </p:nvSpPr>
        <p:spPr>
          <a:xfrm>
            <a:off x="1837947" y="3172968"/>
            <a:ext cx="658495" cy="0"/>
          </a:xfrm>
          <a:custGeom>
            <a:avLst/>
            <a:gdLst/>
            <a:ahLst/>
            <a:cxnLst/>
            <a:rect l="l" t="t" r="r" b="b"/>
            <a:pathLst>
              <a:path w="658494">
                <a:moveTo>
                  <a:pt x="0" y="0"/>
                </a:moveTo>
                <a:lnTo>
                  <a:pt x="658367" y="0"/>
                </a:lnTo>
              </a:path>
            </a:pathLst>
          </a:custGeom>
          <a:ln w="9144">
            <a:solidFill>
              <a:srgbClr val="878787"/>
            </a:solidFill>
          </a:ln>
        </p:spPr>
        <p:txBody>
          <a:bodyPr wrap="square" lIns="0" tIns="0" rIns="0" bIns="0" rtlCol="0"/>
          <a:lstStyle/>
          <a:p>
            <a:endParaRPr dirty="0"/>
          </a:p>
        </p:txBody>
      </p:sp>
      <p:sp>
        <p:nvSpPr>
          <p:cNvPr id="15" name="object 15"/>
          <p:cNvSpPr/>
          <p:nvPr/>
        </p:nvSpPr>
        <p:spPr>
          <a:xfrm>
            <a:off x="1021080" y="3172967"/>
            <a:ext cx="378460" cy="0"/>
          </a:xfrm>
          <a:custGeom>
            <a:avLst/>
            <a:gdLst/>
            <a:ahLst/>
            <a:cxnLst/>
            <a:rect l="l" t="t" r="r" b="b"/>
            <a:pathLst>
              <a:path w="378459">
                <a:moveTo>
                  <a:pt x="0" y="0"/>
                </a:moveTo>
                <a:lnTo>
                  <a:pt x="377952" y="0"/>
                </a:lnTo>
              </a:path>
            </a:pathLst>
          </a:custGeom>
          <a:ln w="9144">
            <a:solidFill>
              <a:srgbClr val="878787"/>
            </a:solidFill>
          </a:ln>
        </p:spPr>
        <p:txBody>
          <a:bodyPr wrap="square" lIns="0" tIns="0" rIns="0" bIns="0" rtlCol="0"/>
          <a:lstStyle/>
          <a:p>
            <a:endParaRPr dirty="0"/>
          </a:p>
        </p:txBody>
      </p:sp>
      <p:sp>
        <p:nvSpPr>
          <p:cNvPr id="16" name="object 16"/>
          <p:cNvSpPr/>
          <p:nvPr/>
        </p:nvSpPr>
        <p:spPr>
          <a:xfrm>
            <a:off x="7325871" y="2927223"/>
            <a:ext cx="1426845" cy="0"/>
          </a:xfrm>
          <a:custGeom>
            <a:avLst/>
            <a:gdLst/>
            <a:ahLst/>
            <a:cxnLst/>
            <a:rect l="l" t="t" r="r" b="b"/>
            <a:pathLst>
              <a:path w="1426845">
                <a:moveTo>
                  <a:pt x="0" y="0"/>
                </a:moveTo>
                <a:lnTo>
                  <a:pt x="1426464" y="0"/>
                </a:lnTo>
              </a:path>
            </a:pathLst>
          </a:custGeom>
          <a:ln w="9144">
            <a:solidFill>
              <a:srgbClr val="878787"/>
            </a:solidFill>
          </a:ln>
        </p:spPr>
        <p:txBody>
          <a:bodyPr wrap="square" lIns="0" tIns="0" rIns="0" bIns="0" rtlCol="0"/>
          <a:lstStyle/>
          <a:p>
            <a:endParaRPr dirty="0"/>
          </a:p>
        </p:txBody>
      </p:sp>
      <p:sp>
        <p:nvSpPr>
          <p:cNvPr id="17" name="object 17"/>
          <p:cNvSpPr/>
          <p:nvPr/>
        </p:nvSpPr>
        <p:spPr>
          <a:xfrm>
            <a:off x="6228590" y="2927223"/>
            <a:ext cx="658495" cy="0"/>
          </a:xfrm>
          <a:custGeom>
            <a:avLst/>
            <a:gdLst/>
            <a:ahLst/>
            <a:cxnLst/>
            <a:rect l="l" t="t" r="r" b="b"/>
            <a:pathLst>
              <a:path w="658495">
                <a:moveTo>
                  <a:pt x="0" y="0"/>
                </a:moveTo>
                <a:lnTo>
                  <a:pt x="658367" y="0"/>
                </a:lnTo>
              </a:path>
            </a:pathLst>
          </a:custGeom>
          <a:ln w="9144">
            <a:solidFill>
              <a:srgbClr val="878787"/>
            </a:solidFill>
          </a:ln>
        </p:spPr>
        <p:txBody>
          <a:bodyPr wrap="square" lIns="0" tIns="0" rIns="0" bIns="0" rtlCol="0"/>
          <a:lstStyle/>
          <a:p>
            <a:endParaRPr dirty="0"/>
          </a:p>
        </p:txBody>
      </p:sp>
      <p:sp>
        <p:nvSpPr>
          <p:cNvPr id="18" name="object 18"/>
          <p:cNvSpPr/>
          <p:nvPr/>
        </p:nvSpPr>
        <p:spPr>
          <a:xfrm>
            <a:off x="4034031" y="2927223"/>
            <a:ext cx="1755775" cy="0"/>
          </a:xfrm>
          <a:custGeom>
            <a:avLst/>
            <a:gdLst/>
            <a:ahLst/>
            <a:cxnLst/>
            <a:rect l="l" t="t" r="r" b="b"/>
            <a:pathLst>
              <a:path w="1755775">
                <a:moveTo>
                  <a:pt x="0" y="0"/>
                </a:moveTo>
                <a:lnTo>
                  <a:pt x="1755647" y="0"/>
                </a:lnTo>
              </a:path>
            </a:pathLst>
          </a:custGeom>
          <a:ln w="9144">
            <a:solidFill>
              <a:srgbClr val="878787"/>
            </a:solidFill>
          </a:ln>
        </p:spPr>
        <p:txBody>
          <a:bodyPr wrap="square" lIns="0" tIns="0" rIns="0" bIns="0" rtlCol="0"/>
          <a:lstStyle/>
          <a:p>
            <a:endParaRPr dirty="0"/>
          </a:p>
        </p:txBody>
      </p:sp>
      <p:sp>
        <p:nvSpPr>
          <p:cNvPr id="19" name="object 19"/>
          <p:cNvSpPr/>
          <p:nvPr/>
        </p:nvSpPr>
        <p:spPr>
          <a:xfrm>
            <a:off x="2935224" y="2927223"/>
            <a:ext cx="660400" cy="0"/>
          </a:xfrm>
          <a:custGeom>
            <a:avLst/>
            <a:gdLst/>
            <a:ahLst/>
            <a:cxnLst/>
            <a:rect l="l" t="t" r="r" b="b"/>
            <a:pathLst>
              <a:path w="660400">
                <a:moveTo>
                  <a:pt x="0" y="0"/>
                </a:moveTo>
                <a:lnTo>
                  <a:pt x="659891" y="0"/>
                </a:lnTo>
              </a:path>
            </a:pathLst>
          </a:custGeom>
          <a:ln w="9144">
            <a:solidFill>
              <a:srgbClr val="878787"/>
            </a:solidFill>
          </a:ln>
        </p:spPr>
        <p:txBody>
          <a:bodyPr wrap="square" lIns="0" tIns="0" rIns="0" bIns="0" rtlCol="0"/>
          <a:lstStyle/>
          <a:p>
            <a:endParaRPr dirty="0"/>
          </a:p>
        </p:txBody>
      </p:sp>
      <p:sp>
        <p:nvSpPr>
          <p:cNvPr id="20" name="object 20"/>
          <p:cNvSpPr/>
          <p:nvPr/>
        </p:nvSpPr>
        <p:spPr>
          <a:xfrm>
            <a:off x="1837947" y="2927223"/>
            <a:ext cx="658495" cy="0"/>
          </a:xfrm>
          <a:custGeom>
            <a:avLst/>
            <a:gdLst/>
            <a:ahLst/>
            <a:cxnLst/>
            <a:rect l="l" t="t" r="r" b="b"/>
            <a:pathLst>
              <a:path w="658494">
                <a:moveTo>
                  <a:pt x="0" y="0"/>
                </a:moveTo>
                <a:lnTo>
                  <a:pt x="658367" y="0"/>
                </a:lnTo>
              </a:path>
            </a:pathLst>
          </a:custGeom>
          <a:ln w="9144">
            <a:solidFill>
              <a:srgbClr val="878787"/>
            </a:solidFill>
          </a:ln>
        </p:spPr>
        <p:txBody>
          <a:bodyPr wrap="square" lIns="0" tIns="0" rIns="0" bIns="0" rtlCol="0"/>
          <a:lstStyle/>
          <a:p>
            <a:endParaRPr dirty="0"/>
          </a:p>
        </p:txBody>
      </p:sp>
      <p:sp>
        <p:nvSpPr>
          <p:cNvPr id="21" name="object 21"/>
          <p:cNvSpPr/>
          <p:nvPr/>
        </p:nvSpPr>
        <p:spPr>
          <a:xfrm>
            <a:off x="1021080" y="2927223"/>
            <a:ext cx="378460" cy="0"/>
          </a:xfrm>
          <a:custGeom>
            <a:avLst/>
            <a:gdLst/>
            <a:ahLst/>
            <a:cxnLst/>
            <a:rect l="l" t="t" r="r" b="b"/>
            <a:pathLst>
              <a:path w="378459">
                <a:moveTo>
                  <a:pt x="0" y="0"/>
                </a:moveTo>
                <a:lnTo>
                  <a:pt x="377952" y="0"/>
                </a:lnTo>
              </a:path>
            </a:pathLst>
          </a:custGeom>
          <a:ln w="9144">
            <a:solidFill>
              <a:srgbClr val="878787"/>
            </a:solidFill>
          </a:ln>
        </p:spPr>
        <p:txBody>
          <a:bodyPr wrap="square" lIns="0" tIns="0" rIns="0" bIns="0" rtlCol="0"/>
          <a:lstStyle/>
          <a:p>
            <a:endParaRPr dirty="0"/>
          </a:p>
        </p:txBody>
      </p:sp>
      <p:sp>
        <p:nvSpPr>
          <p:cNvPr id="22" name="object 22"/>
          <p:cNvSpPr/>
          <p:nvPr/>
        </p:nvSpPr>
        <p:spPr>
          <a:xfrm>
            <a:off x="6228591" y="2680335"/>
            <a:ext cx="2524125" cy="0"/>
          </a:xfrm>
          <a:custGeom>
            <a:avLst/>
            <a:gdLst/>
            <a:ahLst/>
            <a:cxnLst/>
            <a:rect l="l" t="t" r="r" b="b"/>
            <a:pathLst>
              <a:path w="2524125">
                <a:moveTo>
                  <a:pt x="0" y="0"/>
                </a:moveTo>
                <a:lnTo>
                  <a:pt x="2523744" y="0"/>
                </a:lnTo>
              </a:path>
            </a:pathLst>
          </a:custGeom>
          <a:ln w="9144">
            <a:solidFill>
              <a:srgbClr val="878787"/>
            </a:solidFill>
          </a:ln>
        </p:spPr>
        <p:txBody>
          <a:bodyPr wrap="square" lIns="0" tIns="0" rIns="0" bIns="0" rtlCol="0"/>
          <a:lstStyle/>
          <a:p>
            <a:endParaRPr dirty="0"/>
          </a:p>
        </p:txBody>
      </p:sp>
      <p:sp>
        <p:nvSpPr>
          <p:cNvPr id="23" name="object 23"/>
          <p:cNvSpPr/>
          <p:nvPr/>
        </p:nvSpPr>
        <p:spPr>
          <a:xfrm>
            <a:off x="4034031" y="2680335"/>
            <a:ext cx="1755775" cy="0"/>
          </a:xfrm>
          <a:custGeom>
            <a:avLst/>
            <a:gdLst/>
            <a:ahLst/>
            <a:cxnLst/>
            <a:rect l="l" t="t" r="r" b="b"/>
            <a:pathLst>
              <a:path w="1755775">
                <a:moveTo>
                  <a:pt x="0" y="0"/>
                </a:moveTo>
                <a:lnTo>
                  <a:pt x="1755647" y="0"/>
                </a:lnTo>
              </a:path>
            </a:pathLst>
          </a:custGeom>
          <a:ln w="9144">
            <a:solidFill>
              <a:srgbClr val="878787"/>
            </a:solidFill>
          </a:ln>
        </p:spPr>
        <p:txBody>
          <a:bodyPr wrap="square" lIns="0" tIns="0" rIns="0" bIns="0" rtlCol="0"/>
          <a:lstStyle/>
          <a:p>
            <a:endParaRPr dirty="0"/>
          </a:p>
        </p:txBody>
      </p:sp>
      <p:sp>
        <p:nvSpPr>
          <p:cNvPr id="24" name="object 24"/>
          <p:cNvSpPr/>
          <p:nvPr/>
        </p:nvSpPr>
        <p:spPr>
          <a:xfrm>
            <a:off x="2935224" y="2680335"/>
            <a:ext cx="660400" cy="0"/>
          </a:xfrm>
          <a:custGeom>
            <a:avLst/>
            <a:gdLst/>
            <a:ahLst/>
            <a:cxnLst/>
            <a:rect l="l" t="t" r="r" b="b"/>
            <a:pathLst>
              <a:path w="660400">
                <a:moveTo>
                  <a:pt x="0" y="0"/>
                </a:moveTo>
                <a:lnTo>
                  <a:pt x="659891" y="0"/>
                </a:lnTo>
              </a:path>
            </a:pathLst>
          </a:custGeom>
          <a:ln w="9144">
            <a:solidFill>
              <a:srgbClr val="878787"/>
            </a:solidFill>
          </a:ln>
        </p:spPr>
        <p:txBody>
          <a:bodyPr wrap="square" lIns="0" tIns="0" rIns="0" bIns="0" rtlCol="0"/>
          <a:lstStyle/>
          <a:p>
            <a:endParaRPr dirty="0"/>
          </a:p>
        </p:txBody>
      </p:sp>
      <p:sp>
        <p:nvSpPr>
          <p:cNvPr id="25" name="object 25"/>
          <p:cNvSpPr/>
          <p:nvPr/>
        </p:nvSpPr>
        <p:spPr>
          <a:xfrm>
            <a:off x="1837947" y="2680335"/>
            <a:ext cx="658495" cy="0"/>
          </a:xfrm>
          <a:custGeom>
            <a:avLst/>
            <a:gdLst/>
            <a:ahLst/>
            <a:cxnLst/>
            <a:rect l="l" t="t" r="r" b="b"/>
            <a:pathLst>
              <a:path w="658494">
                <a:moveTo>
                  <a:pt x="0" y="0"/>
                </a:moveTo>
                <a:lnTo>
                  <a:pt x="658367" y="0"/>
                </a:lnTo>
              </a:path>
            </a:pathLst>
          </a:custGeom>
          <a:ln w="9144">
            <a:solidFill>
              <a:srgbClr val="878787"/>
            </a:solidFill>
          </a:ln>
        </p:spPr>
        <p:txBody>
          <a:bodyPr wrap="square" lIns="0" tIns="0" rIns="0" bIns="0" rtlCol="0"/>
          <a:lstStyle/>
          <a:p>
            <a:endParaRPr dirty="0"/>
          </a:p>
        </p:txBody>
      </p:sp>
      <p:sp>
        <p:nvSpPr>
          <p:cNvPr id="26" name="object 26"/>
          <p:cNvSpPr/>
          <p:nvPr/>
        </p:nvSpPr>
        <p:spPr>
          <a:xfrm>
            <a:off x="1021080" y="2680335"/>
            <a:ext cx="378460" cy="0"/>
          </a:xfrm>
          <a:custGeom>
            <a:avLst/>
            <a:gdLst/>
            <a:ahLst/>
            <a:cxnLst/>
            <a:rect l="l" t="t" r="r" b="b"/>
            <a:pathLst>
              <a:path w="378459">
                <a:moveTo>
                  <a:pt x="0" y="0"/>
                </a:moveTo>
                <a:lnTo>
                  <a:pt x="377952" y="0"/>
                </a:lnTo>
              </a:path>
            </a:pathLst>
          </a:custGeom>
          <a:ln w="9144">
            <a:solidFill>
              <a:srgbClr val="878787"/>
            </a:solidFill>
          </a:ln>
        </p:spPr>
        <p:txBody>
          <a:bodyPr wrap="square" lIns="0" tIns="0" rIns="0" bIns="0" rtlCol="0"/>
          <a:lstStyle/>
          <a:p>
            <a:endParaRPr dirty="0"/>
          </a:p>
        </p:txBody>
      </p:sp>
      <p:sp>
        <p:nvSpPr>
          <p:cNvPr id="27" name="object 27"/>
          <p:cNvSpPr/>
          <p:nvPr/>
        </p:nvSpPr>
        <p:spPr>
          <a:xfrm>
            <a:off x="4034031" y="2434590"/>
            <a:ext cx="4718685" cy="0"/>
          </a:xfrm>
          <a:custGeom>
            <a:avLst/>
            <a:gdLst/>
            <a:ahLst/>
            <a:cxnLst/>
            <a:rect l="l" t="t" r="r" b="b"/>
            <a:pathLst>
              <a:path w="4718684">
                <a:moveTo>
                  <a:pt x="0" y="0"/>
                </a:moveTo>
                <a:lnTo>
                  <a:pt x="4718304" y="0"/>
                </a:lnTo>
              </a:path>
            </a:pathLst>
          </a:custGeom>
          <a:ln w="9144">
            <a:solidFill>
              <a:srgbClr val="878787"/>
            </a:solidFill>
          </a:ln>
        </p:spPr>
        <p:txBody>
          <a:bodyPr wrap="square" lIns="0" tIns="0" rIns="0" bIns="0" rtlCol="0"/>
          <a:lstStyle/>
          <a:p>
            <a:endParaRPr dirty="0"/>
          </a:p>
        </p:txBody>
      </p:sp>
      <p:sp>
        <p:nvSpPr>
          <p:cNvPr id="28" name="object 28"/>
          <p:cNvSpPr/>
          <p:nvPr/>
        </p:nvSpPr>
        <p:spPr>
          <a:xfrm>
            <a:off x="2935224" y="2434590"/>
            <a:ext cx="660400" cy="0"/>
          </a:xfrm>
          <a:custGeom>
            <a:avLst/>
            <a:gdLst/>
            <a:ahLst/>
            <a:cxnLst/>
            <a:rect l="l" t="t" r="r" b="b"/>
            <a:pathLst>
              <a:path w="660400">
                <a:moveTo>
                  <a:pt x="0" y="0"/>
                </a:moveTo>
                <a:lnTo>
                  <a:pt x="659891" y="0"/>
                </a:lnTo>
              </a:path>
            </a:pathLst>
          </a:custGeom>
          <a:ln w="9144">
            <a:solidFill>
              <a:srgbClr val="878787"/>
            </a:solidFill>
          </a:ln>
        </p:spPr>
        <p:txBody>
          <a:bodyPr wrap="square" lIns="0" tIns="0" rIns="0" bIns="0" rtlCol="0"/>
          <a:lstStyle/>
          <a:p>
            <a:endParaRPr dirty="0"/>
          </a:p>
        </p:txBody>
      </p:sp>
      <p:sp>
        <p:nvSpPr>
          <p:cNvPr id="29" name="object 29"/>
          <p:cNvSpPr/>
          <p:nvPr/>
        </p:nvSpPr>
        <p:spPr>
          <a:xfrm>
            <a:off x="1837947" y="2434590"/>
            <a:ext cx="658495" cy="0"/>
          </a:xfrm>
          <a:custGeom>
            <a:avLst/>
            <a:gdLst/>
            <a:ahLst/>
            <a:cxnLst/>
            <a:rect l="l" t="t" r="r" b="b"/>
            <a:pathLst>
              <a:path w="658494">
                <a:moveTo>
                  <a:pt x="0" y="0"/>
                </a:moveTo>
                <a:lnTo>
                  <a:pt x="658367" y="0"/>
                </a:lnTo>
              </a:path>
            </a:pathLst>
          </a:custGeom>
          <a:ln w="9144">
            <a:solidFill>
              <a:srgbClr val="878787"/>
            </a:solidFill>
          </a:ln>
        </p:spPr>
        <p:txBody>
          <a:bodyPr wrap="square" lIns="0" tIns="0" rIns="0" bIns="0" rtlCol="0"/>
          <a:lstStyle/>
          <a:p>
            <a:endParaRPr dirty="0"/>
          </a:p>
        </p:txBody>
      </p:sp>
      <p:sp>
        <p:nvSpPr>
          <p:cNvPr id="30" name="object 30"/>
          <p:cNvSpPr/>
          <p:nvPr/>
        </p:nvSpPr>
        <p:spPr>
          <a:xfrm>
            <a:off x="1021080" y="2434590"/>
            <a:ext cx="378460" cy="0"/>
          </a:xfrm>
          <a:custGeom>
            <a:avLst/>
            <a:gdLst/>
            <a:ahLst/>
            <a:cxnLst/>
            <a:rect l="l" t="t" r="r" b="b"/>
            <a:pathLst>
              <a:path w="378459">
                <a:moveTo>
                  <a:pt x="0" y="0"/>
                </a:moveTo>
                <a:lnTo>
                  <a:pt x="377952" y="0"/>
                </a:lnTo>
              </a:path>
            </a:pathLst>
          </a:custGeom>
          <a:ln w="9144">
            <a:solidFill>
              <a:srgbClr val="878787"/>
            </a:solidFill>
          </a:ln>
        </p:spPr>
        <p:txBody>
          <a:bodyPr wrap="square" lIns="0" tIns="0" rIns="0" bIns="0" rtlCol="0"/>
          <a:lstStyle/>
          <a:p>
            <a:endParaRPr dirty="0"/>
          </a:p>
        </p:txBody>
      </p:sp>
      <p:sp>
        <p:nvSpPr>
          <p:cNvPr id="31" name="object 31"/>
          <p:cNvSpPr/>
          <p:nvPr/>
        </p:nvSpPr>
        <p:spPr>
          <a:xfrm>
            <a:off x="4034031" y="2187702"/>
            <a:ext cx="4718685" cy="0"/>
          </a:xfrm>
          <a:custGeom>
            <a:avLst/>
            <a:gdLst/>
            <a:ahLst/>
            <a:cxnLst/>
            <a:rect l="l" t="t" r="r" b="b"/>
            <a:pathLst>
              <a:path w="4718684">
                <a:moveTo>
                  <a:pt x="0" y="0"/>
                </a:moveTo>
                <a:lnTo>
                  <a:pt x="4718304" y="0"/>
                </a:lnTo>
              </a:path>
            </a:pathLst>
          </a:custGeom>
          <a:ln w="9144">
            <a:solidFill>
              <a:srgbClr val="878787"/>
            </a:solidFill>
          </a:ln>
        </p:spPr>
        <p:txBody>
          <a:bodyPr wrap="square" lIns="0" tIns="0" rIns="0" bIns="0" rtlCol="0"/>
          <a:lstStyle/>
          <a:p>
            <a:endParaRPr dirty="0"/>
          </a:p>
        </p:txBody>
      </p:sp>
      <p:sp>
        <p:nvSpPr>
          <p:cNvPr id="32" name="object 32"/>
          <p:cNvSpPr/>
          <p:nvPr/>
        </p:nvSpPr>
        <p:spPr>
          <a:xfrm>
            <a:off x="1837944" y="2187702"/>
            <a:ext cx="1757680" cy="0"/>
          </a:xfrm>
          <a:custGeom>
            <a:avLst/>
            <a:gdLst/>
            <a:ahLst/>
            <a:cxnLst/>
            <a:rect l="l" t="t" r="r" b="b"/>
            <a:pathLst>
              <a:path w="1757679">
                <a:moveTo>
                  <a:pt x="0" y="0"/>
                </a:moveTo>
                <a:lnTo>
                  <a:pt x="1757171" y="0"/>
                </a:lnTo>
              </a:path>
            </a:pathLst>
          </a:custGeom>
          <a:ln w="9144">
            <a:solidFill>
              <a:srgbClr val="878787"/>
            </a:solidFill>
          </a:ln>
        </p:spPr>
        <p:txBody>
          <a:bodyPr wrap="square" lIns="0" tIns="0" rIns="0" bIns="0" rtlCol="0"/>
          <a:lstStyle/>
          <a:p>
            <a:endParaRPr dirty="0"/>
          </a:p>
        </p:txBody>
      </p:sp>
      <p:sp>
        <p:nvSpPr>
          <p:cNvPr id="33" name="object 33"/>
          <p:cNvSpPr/>
          <p:nvPr/>
        </p:nvSpPr>
        <p:spPr>
          <a:xfrm>
            <a:off x="1021080" y="2187702"/>
            <a:ext cx="378460" cy="0"/>
          </a:xfrm>
          <a:custGeom>
            <a:avLst/>
            <a:gdLst/>
            <a:ahLst/>
            <a:cxnLst/>
            <a:rect l="l" t="t" r="r" b="b"/>
            <a:pathLst>
              <a:path w="378459">
                <a:moveTo>
                  <a:pt x="0" y="0"/>
                </a:moveTo>
                <a:lnTo>
                  <a:pt x="377952" y="0"/>
                </a:lnTo>
              </a:path>
            </a:pathLst>
          </a:custGeom>
          <a:ln w="9144">
            <a:solidFill>
              <a:srgbClr val="878787"/>
            </a:solidFill>
          </a:ln>
        </p:spPr>
        <p:txBody>
          <a:bodyPr wrap="square" lIns="0" tIns="0" rIns="0" bIns="0" rtlCol="0"/>
          <a:lstStyle/>
          <a:p>
            <a:endParaRPr dirty="0"/>
          </a:p>
        </p:txBody>
      </p:sp>
      <p:sp>
        <p:nvSpPr>
          <p:cNvPr id="34" name="object 34"/>
          <p:cNvSpPr/>
          <p:nvPr/>
        </p:nvSpPr>
        <p:spPr>
          <a:xfrm>
            <a:off x="1837946" y="1941957"/>
            <a:ext cx="6914515" cy="0"/>
          </a:xfrm>
          <a:custGeom>
            <a:avLst/>
            <a:gdLst/>
            <a:ahLst/>
            <a:cxnLst/>
            <a:rect l="l" t="t" r="r" b="b"/>
            <a:pathLst>
              <a:path w="6914515">
                <a:moveTo>
                  <a:pt x="0" y="0"/>
                </a:moveTo>
                <a:lnTo>
                  <a:pt x="6914387" y="0"/>
                </a:lnTo>
              </a:path>
            </a:pathLst>
          </a:custGeom>
          <a:ln w="9144">
            <a:solidFill>
              <a:srgbClr val="878787"/>
            </a:solidFill>
          </a:ln>
        </p:spPr>
        <p:txBody>
          <a:bodyPr wrap="square" lIns="0" tIns="0" rIns="0" bIns="0" rtlCol="0"/>
          <a:lstStyle/>
          <a:p>
            <a:endParaRPr dirty="0"/>
          </a:p>
        </p:txBody>
      </p:sp>
      <p:sp>
        <p:nvSpPr>
          <p:cNvPr id="35" name="object 35"/>
          <p:cNvSpPr/>
          <p:nvPr/>
        </p:nvSpPr>
        <p:spPr>
          <a:xfrm>
            <a:off x="1021080" y="1941957"/>
            <a:ext cx="378460" cy="0"/>
          </a:xfrm>
          <a:custGeom>
            <a:avLst/>
            <a:gdLst/>
            <a:ahLst/>
            <a:cxnLst/>
            <a:rect l="l" t="t" r="r" b="b"/>
            <a:pathLst>
              <a:path w="378459">
                <a:moveTo>
                  <a:pt x="0" y="0"/>
                </a:moveTo>
                <a:lnTo>
                  <a:pt x="377952" y="0"/>
                </a:lnTo>
              </a:path>
            </a:pathLst>
          </a:custGeom>
          <a:ln w="9144">
            <a:solidFill>
              <a:srgbClr val="878787"/>
            </a:solidFill>
          </a:ln>
        </p:spPr>
        <p:txBody>
          <a:bodyPr wrap="square" lIns="0" tIns="0" rIns="0" bIns="0" rtlCol="0"/>
          <a:lstStyle/>
          <a:p>
            <a:endParaRPr dirty="0"/>
          </a:p>
        </p:txBody>
      </p:sp>
      <p:sp>
        <p:nvSpPr>
          <p:cNvPr id="36" name="object 36"/>
          <p:cNvSpPr/>
          <p:nvPr/>
        </p:nvSpPr>
        <p:spPr>
          <a:xfrm>
            <a:off x="1837946" y="1695069"/>
            <a:ext cx="6914515" cy="0"/>
          </a:xfrm>
          <a:custGeom>
            <a:avLst/>
            <a:gdLst/>
            <a:ahLst/>
            <a:cxnLst/>
            <a:rect l="l" t="t" r="r" b="b"/>
            <a:pathLst>
              <a:path w="6914515">
                <a:moveTo>
                  <a:pt x="0" y="0"/>
                </a:moveTo>
                <a:lnTo>
                  <a:pt x="6914387" y="0"/>
                </a:lnTo>
              </a:path>
            </a:pathLst>
          </a:custGeom>
          <a:ln w="9144">
            <a:solidFill>
              <a:srgbClr val="878787"/>
            </a:solidFill>
          </a:ln>
        </p:spPr>
        <p:txBody>
          <a:bodyPr wrap="square" lIns="0" tIns="0" rIns="0" bIns="0" rtlCol="0"/>
          <a:lstStyle/>
          <a:p>
            <a:endParaRPr dirty="0"/>
          </a:p>
        </p:txBody>
      </p:sp>
      <p:sp>
        <p:nvSpPr>
          <p:cNvPr id="37" name="object 37"/>
          <p:cNvSpPr/>
          <p:nvPr/>
        </p:nvSpPr>
        <p:spPr>
          <a:xfrm>
            <a:off x="1021080" y="1695069"/>
            <a:ext cx="378460" cy="0"/>
          </a:xfrm>
          <a:custGeom>
            <a:avLst/>
            <a:gdLst/>
            <a:ahLst/>
            <a:cxnLst/>
            <a:rect l="l" t="t" r="r" b="b"/>
            <a:pathLst>
              <a:path w="378459">
                <a:moveTo>
                  <a:pt x="0" y="0"/>
                </a:moveTo>
                <a:lnTo>
                  <a:pt x="377952" y="0"/>
                </a:lnTo>
              </a:path>
            </a:pathLst>
          </a:custGeom>
          <a:ln w="9144">
            <a:solidFill>
              <a:srgbClr val="878787"/>
            </a:solidFill>
          </a:ln>
        </p:spPr>
        <p:txBody>
          <a:bodyPr wrap="square" lIns="0" tIns="0" rIns="0" bIns="0" rtlCol="0"/>
          <a:lstStyle/>
          <a:p>
            <a:endParaRPr dirty="0"/>
          </a:p>
        </p:txBody>
      </p:sp>
      <p:sp>
        <p:nvSpPr>
          <p:cNvPr id="38" name="object 38"/>
          <p:cNvSpPr/>
          <p:nvPr/>
        </p:nvSpPr>
        <p:spPr>
          <a:xfrm>
            <a:off x="1021083" y="1448181"/>
            <a:ext cx="7731759" cy="0"/>
          </a:xfrm>
          <a:custGeom>
            <a:avLst/>
            <a:gdLst/>
            <a:ahLst/>
            <a:cxnLst/>
            <a:rect l="l" t="t" r="r" b="b"/>
            <a:pathLst>
              <a:path w="7731759">
                <a:moveTo>
                  <a:pt x="0" y="0"/>
                </a:moveTo>
                <a:lnTo>
                  <a:pt x="7731252" y="0"/>
                </a:lnTo>
              </a:path>
            </a:pathLst>
          </a:custGeom>
          <a:ln w="9144">
            <a:solidFill>
              <a:srgbClr val="878787"/>
            </a:solidFill>
          </a:ln>
        </p:spPr>
        <p:txBody>
          <a:bodyPr wrap="square" lIns="0" tIns="0" rIns="0" bIns="0" rtlCol="0"/>
          <a:lstStyle/>
          <a:p>
            <a:endParaRPr dirty="0"/>
          </a:p>
        </p:txBody>
      </p:sp>
      <p:sp>
        <p:nvSpPr>
          <p:cNvPr id="39" name="object 39"/>
          <p:cNvSpPr/>
          <p:nvPr/>
        </p:nvSpPr>
        <p:spPr>
          <a:xfrm>
            <a:off x="1351788" y="1548766"/>
            <a:ext cx="7118602" cy="2123675"/>
          </a:xfrm>
          <a:prstGeom prst="rect">
            <a:avLst/>
          </a:prstGeom>
          <a:blipFill>
            <a:blip r:embed="rId3" cstate="print"/>
            <a:stretch>
              <a:fillRect/>
            </a:stretch>
          </a:blipFill>
        </p:spPr>
        <p:txBody>
          <a:bodyPr wrap="square" lIns="0" tIns="0" rIns="0" bIns="0" rtlCol="0"/>
          <a:lstStyle/>
          <a:p>
            <a:endParaRPr dirty="0"/>
          </a:p>
        </p:txBody>
      </p:sp>
      <p:sp>
        <p:nvSpPr>
          <p:cNvPr id="40" name="object 40"/>
          <p:cNvSpPr/>
          <p:nvPr/>
        </p:nvSpPr>
        <p:spPr>
          <a:xfrm>
            <a:off x="1399032" y="1567053"/>
            <a:ext cx="439420" cy="2098834"/>
          </a:xfrm>
          <a:custGeom>
            <a:avLst/>
            <a:gdLst/>
            <a:ahLst/>
            <a:cxnLst/>
            <a:rect l="l" t="t" r="r" b="b"/>
            <a:pathLst>
              <a:path w="439419" h="2798445">
                <a:moveTo>
                  <a:pt x="438912" y="0"/>
                </a:moveTo>
                <a:lnTo>
                  <a:pt x="0" y="0"/>
                </a:lnTo>
                <a:lnTo>
                  <a:pt x="0" y="2798064"/>
                </a:lnTo>
                <a:lnTo>
                  <a:pt x="438912" y="2798064"/>
                </a:lnTo>
                <a:lnTo>
                  <a:pt x="438912" y="0"/>
                </a:lnTo>
                <a:close/>
              </a:path>
            </a:pathLst>
          </a:custGeom>
          <a:solidFill>
            <a:srgbClr val="376092"/>
          </a:solidFill>
        </p:spPr>
        <p:txBody>
          <a:bodyPr wrap="square" lIns="0" tIns="0" rIns="0" bIns="0" rtlCol="0"/>
          <a:lstStyle/>
          <a:p>
            <a:endParaRPr dirty="0"/>
          </a:p>
        </p:txBody>
      </p:sp>
      <p:sp>
        <p:nvSpPr>
          <p:cNvPr id="41" name="object 41"/>
          <p:cNvSpPr/>
          <p:nvPr/>
        </p:nvSpPr>
        <p:spPr>
          <a:xfrm>
            <a:off x="2496311" y="2387728"/>
            <a:ext cx="439420" cy="1278254"/>
          </a:xfrm>
          <a:custGeom>
            <a:avLst/>
            <a:gdLst/>
            <a:ahLst/>
            <a:cxnLst/>
            <a:rect l="l" t="t" r="r" b="b"/>
            <a:pathLst>
              <a:path w="439419" h="1704339">
                <a:moveTo>
                  <a:pt x="438912" y="0"/>
                </a:moveTo>
                <a:lnTo>
                  <a:pt x="0" y="0"/>
                </a:lnTo>
                <a:lnTo>
                  <a:pt x="0" y="1703832"/>
                </a:lnTo>
                <a:lnTo>
                  <a:pt x="438912" y="1703832"/>
                </a:lnTo>
                <a:lnTo>
                  <a:pt x="438912" y="0"/>
                </a:lnTo>
                <a:close/>
              </a:path>
            </a:pathLst>
          </a:custGeom>
          <a:solidFill>
            <a:srgbClr val="376092"/>
          </a:solidFill>
        </p:spPr>
        <p:txBody>
          <a:bodyPr wrap="square" lIns="0" tIns="0" rIns="0" bIns="0" rtlCol="0"/>
          <a:lstStyle/>
          <a:p>
            <a:endParaRPr dirty="0"/>
          </a:p>
        </p:txBody>
      </p:sp>
      <p:sp>
        <p:nvSpPr>
          <p:cNvPr id="42" name="object 42"/>
          <p:cNvSpPr/>
          <p:nvPr/>
        </p:nvSpPr>
        <p:spPr>
          <a:xfrm>
            <a:off x="3595115" y="2023111"/>
            <a:ext cx="439420" cy="1642586"/>
          </a:xfrm>
          <a:custGeom>
            <a:avLst/>
            <a:gdLst/>
            <a:ahLst/>
            <a:cxnLst/>
            <a:rect l="l" t="t" r="r" b="b"/>
            <a:pathLst>
              <a:path w="439420" h="2190115">
                <a:moveTo>
                  <a:pt x="438912" y="0"/>
                </a:moveTo>
                <a:lnTo>
                  <a:pt x="0" y="0"/>
                </a:lnTo>
                <a:lnTo>
                  <a:pt x="0" y="2189988"/>
                </a:lnTo>
                <a:lnTo>
                  <a:pt x="438912" y="2189988"/>
                </a:lnTo>
                <a:lnTo>
                  <a:pt x="438912" y="0"/>
                </a:lnTo>
                <a:close/>
              </a:path>
            </a:pathLst>
          </a:custGeom>
          <a:solidFill>
            <a:srgbClr val="376092"/>
          </a:solidFill>
        </p:spPr>
        <p:txBody>
          <a:bodyPr wrap="square" lIns="0" tIns="0" rIns="0" bIns="0" rtlCol="0"/>
          <a:lstStyle/>
          <a:p>
            <a:endParaRPr dirty="0"/>
          </a:p>
        </p:txBody>
      </p:sp>
      <p:sp>
        <p:nvSpPr>
          <p:cNvPr id="43" name="object 43"/>
          <p:cNvSpPr/>
          <p:nvPr/>
        </p:nvSpPr>
        <p:spPr>
          <a:xfrm>
            <a:off x="4692396" y="3209544"/>
            <a:ext cx="439420" cy="456248"/>
          </a:xfrm>
          <a:custGeom>
            <a:avLst/>
            <a:gdLst/>
            <a:ahLst/>
            <a:cxnLst/>
            <a:rect l="l" t="t" r="r" b="b"/>
            <a:pathLst>
              <a:path w="439420" h="608329">
                <a:moveTo>
                  <a:pt x="438912" y="0"/>
                </a:moveTo>
                <a:lnTo>
                  <a:pt x="0" y="0"/>
                </a:lnTo>
                <a:lnTo>
                  <a:pt x="0" y="608075"/>
                </a:lnTo>
                <a:lnTo>
                  <a:pt x="438912" y="608075"/>
                </a:lnTo>
                <a:lnTo>
                  <a:pt x="438912" y="0"/>
                </a:lnTo>
                <a:close/>
              </a:path>
            </a:pathLst>
          </a:custGeom>
          <a:solidFill>
            <a:srgbClr val="376092"/>
          </a:solidFill>
        </p:spPr>
        <p:txBody>
          <a:bodyPr wrap="square" lIns="0" tIns="0" rIns="0" bIns="0" rtlCol="0"/>
          <a:lstStyle/>
          <a:p>
            <a:endParaRPr dirty="0"/>
          </a:p>
        </p:txBody>
      </p:sp>
      <p:sp>
        <p:nvSpPr>
          <p:cNvPr id="44" name="object 44"/>
          <p:cNvSpPr/>
          <p:nvPr/>
        </p:nvSpPr>
        <p:spPr>
          <a:xfrm>
            <a:off x="5789676" y="2571751"/>
            <a:ext cx="439420" cy="1093946"/>
          </a:xfrm>
          <a:custGeom>
            <a:avLst/>
            <a:gdLst/>
            <a:ahLst/>
            <a:cxnLst/>
            <a:rect l="l" t="t" r="r" b="b"/>
            <a:pathLst>
              <a:path w="439420" h="1458595">
                <a:moveTo>
                  <a:pt x="438912" y="0"/>
                </a:moveTo>
                <a:lnTo>
                  <a:pt x="0" y="0"/>
                </a:lnTo>
                <a:lnTo>
                  <a:pt x="0" y="1458468"/>
                </a:lnTo>
                <a:lnTo>
                  <a:pt x="438912" y="1458468"/>
                </a:lnTo>
                <a:lnTo>
                  <a:pt x="438912" y="0"/>
                </a:lnTo>
                <a:close/>
              </a:path>
            </a:pathLst>
          </a:custGeom>
          <a:solidFill>
            <a:srgbClr val="376092"/>
          </a:solidFill>
        </p:spPr>
        <p:txBody>
          <a:bodyPr wrap="square" lIns="0" tIns="0" rIns="0" bIns="0" rtlCol="0"/>
          <a:lstStyle/>
          <a:p>
            <a:endParaRPr dirty="0"/>
          </a:p>
        </p:txBody>
      </p:sp>
      <p:sp>
        <p:nvSpPr>
          <p:cNvPr id="45" name="object 45"/>
          <p:cNvSpPr/>
          <p:nvPr/>
        </p:nvSpPr>
        <p:spPr>
          <a:xfrm>
            <a:off x="6886956" y="2754631"/>
            <a:ext cx="439420" cy="911066"/>
          </a:xfrm>
          <a:custGeom>
            <a:avLst/>
            <a:gdLst/>
            <a:ahLst/>
            <a:cxnLst/>
            <a:rect l="l" t="t" r="r" b="b"/>
            <a:pathLst>
              <a:path w="439420" h="1214754">
                <a:moveTo>
                  <a:pt x="438911" y="0"/>
                </a:moveTo>
                <a:lnTo>
                  <a:pt x="0" y="0"/>
                </a:lnTo>
                <a:lnTo>
                  <a:pt x="0" y="1214627"/>
                </a:lnTo>
                <a:lnTo>
                  <a:pt x="438911" y="1214627"/>
                </a:lnTo>
                <a:lnTo>
                  <a:pt x="438911" y="0"/>
                </a:lnTo>
                <a:close/>
              </a:path>
            </a:pathLst>
          </a:custGeom>
          <a:solidFill>
            <a:srgbClr val="376092"/>
          </a:solidFill>
        </p:spPr>
        <p:txBody>
          <a:bodyPr wrap="square" lIns="0" tIns="0" rIns="0" bIns="0" rtlCol="0"/>
          <a:lstStyle/>
          <a:p>
            <a:endParaRPr dirty="0"/>
          </a:p>
        </p:txBody>
      </p:sp>
      <p:sp>
        <p:nvSpPr>
          <p:cNvPr id="46" name="object 46"/>
          <p:cNvSpPr/>
          <p:nvPr/>
        </p:nvSpPr>
        <p:spPr>
          <a:xfrm>
            <a:off x="7984235" y="3483864"/>
            <a:ext cx="439420" cy="181928"/>
          </a:xfrm>
          <a:custGeom>
            <a:avLst/>
            <a:gdLst/>
            <a:ahLst/>
            <a:cxnLst/>
            <a:rect l="l" t="t" r="r" b="b"/>
            <a:pathLst>
              <a:path w="439420" h="242570">
                <a:moveTo>
                  <a:pt x="438912" y="0"/>
                </a:moveTo>
                <a:lnTo>
                  <a:pt x="0" y="0"/>
                </a:lnTo>
                <a:lnTo>
                  <a:pt x="0" y="242315"/>
                </a:lnTo>
                <a:lnTo>
                  <a:pt x="438912" y="242315"/>
                </a:lnTo>
                <a:lnTo>
                  <a:pt x="438912" y="0"/>
                </a:lnTo>
                <a:close/>
              </a:path>
            </a:pathLst>
          </a:custGeom>
          <a:solidFill>
            <a:srgbClr val="376092"/>
          </a:solidFill>
        </p:spPr>
        <p:txBody>
          <a:bodyPr wrap="square" lIns="0" tIns="0" rIns="0" bIns="0" rtlCol="0"/>
          <a:lstStyle/>
          <a:p>
            <a:endParaRPr dirty="0"/>
          </a:p>
        </p:txBody>
      </p:sp>
      <p:sp>
        <p:nvSpPr>
          <p:cNvPr id="47" name="object 47"/>
          <p:cNvSpPr/>
          <p:nvPr/>
        </p:nvSpPr>
        <p:spPr>
          <a:xfrm>
            <a:off x="1399032" y="1567053"/>
            <a:ext cx="439420" cy="2098834"/>
          </a:xfrm>
          <a:custGeom>
            <a:avLst/>
            <a:gdLst/>
            <a:ahLst/>
            <a:cxnLst/>
            <a:rect l="l" t="t" r="r" b="b"/>
            <a:pathLst>
              <a:path w="439419" h="2798445">
                <a:moveTo>
                  <a:pt x="0" y="0"/>
                </a:moveTo>
                <a:lnTo>
                  <a:pt x="438912" y="0"/>
                </a:lnTo>
                <a:lnTo>
                  <a:pt x="438912" y="2798064"/>
                </a:lnTo>
                <a:lnTo>
                  <a:pt x="0" y="2798064"/>
                </a:lnTo>
                <a:lnTo>
                  <a:pt x="0" y="0"/>
                </a:lnTo>
                <a:close/>
              </a:path>
            </a:pathLst>
          </a:custGeom>
          <a:ln w="9144">
            <a:solidFill>
              <a:srgbClr val="F2F2F2"/>
            </a:solidFill>
          </a:ln>
        </p:spPr>
        <p:txBody>
          <a:bodyPr wrap="square" lIns="0" tIns="0" rIns="0" bIns="0" rtlCol="0"/>
          <a:lstStyle/>
          <a:p>
            <a:endParaRPr dirty="0"/>
          </a:p>
        </p:txBody>
      </p:sp>
      <p:sp>
        <p:nvSpPr>
          <p:cNvPr id="48" name="object 48"/>
          <p:cNvSpPr/>
          <p:nvPr/>
        </p:nvSpPr>
        <p:spPr>
          <a:xfrm>
            <a:off x="2496311" y="2387728"/>
            <a:ext cx="439420" cy="1278254"/>
          </a:xfrm>
          <a:custGeom>
            <a:avLst/>
            <a:gdLst/>
            <a:ahLst/>
            <a:cxnLst/>
            <a:rect l="l" t="t" r="r" b="b"/>
            <a:pathLst>
              <a:path w="439419" h="1704339">
                <a:moveTo>
                  <a:pt x="0" y="0"/>
                </a:moveTo>
                <a:lnTo>
                  <a:pt x="438912" y="0"/>
                </a:lnTo>
                <a:lnTo>
                  <a:pt x="438912" y="1703832"/>
                </a:lnTo>
                <a:lnTo>
                  <a:pt x="0" y="1703832"/>
                </a:lnTo>
                <a:lnTo>
                  <a:pt x="0" y="0"/>
                </a:lnTo>
                <a:close/>
              </a:path>
            </a:pathLst>
          </a:custGeom>
          <a:ln w="9144">
            <a:solidFill>
              <a:srgbClr val="F2F2F2"/>
            </a:solidFill>
          </a:ln>
        </p:spPr>
        <p:txBody>
          <a:bodyPr wrap="square" lIns="0" tIns="0" rIns="0" bIns="0" rtlCol="0"/>
          <a:lstStyle/>
          <a:p>
            <a:endParaRPr dirty="0"/>
          </a:p>
        </p:txBody>
      </p:sp>
      <p:sp>
        <p:nvSpPr>
          <p:cNvPr id="49" name="object 49"/>
          <p:cNvSpPr/>
          <p:nvPr/>
        </p:nvSpPr>
        <p:spPr>
          <a:xfrm>
            <a:off x="3595115" y="2023111"/>
            <a:ext cx="439420" cy="1642586"/>
          </a:xfrm>
          <a:custGeom>
            <a:avLst/>
            <a:gdLst/>
            <a:ahLst/>
            <a:cxnLst/>
            <a:rect l="l" t="t" r="r" b="b"/>
            <a:pathLst>
              <a:path w="439420" h="2190115">
                <a:moveTo>
                  <a:pt x="0" y="0"/>
                </a:moveTo>
                <a:lnTo>
                  <a:pt x="438912" y="0"/>
                </a:lnTo>
                <a:lnTo>
                  <a:pt x="438912" y="2189988"/>
                </a:lnTo>
                <a:lnTo>
                  <a:pt x="0" y="2189988"/>
                </a:lnTo>
                <a:lnTo>
                  <a:pt x="0" y="0"/>
                </a:lnTo>
                <a:close/>
              </a:path>
            </a:pathLst>
          </a:custGeom>
          <a:ln w="9144">
            <a:solidFill>
              <a:srgbClr val="F2F2F2"/>
            </a:solidFill>
          </a:ln>
        </p:spPr>
        <p:txBody>
          <a:bodyPr wrap="square" lIns="0" tIns="0" rIns="0" bIns="0" rtlCol="0"/>
          <a:lstStyle/>
          <a:p>
            <a:endParaRPr dirty="0"/>
          </a:p>
        </p:txBody>
      </p:sp>
      <p:sp>
        <p:nvSpPr>
          <p:cNvPr id="50" name="object 50"/>
          <p:cNvSpPr/>
          <p:nvPr/>
        </p:nvSpPr>
        <p:spPr>
          <a:xfrm>
            <a:off x="4692396" y="3209544"/>
            <a:ext cx="439420" cy="456248"/>
          </a:xfrm>
          <a:custGeom>
            <a:avLst/>
            <a:gdLst/>
            <a:ahLst/>
            <a:cxnLst/>
            <a:rect l="l" t="t" r="r" b="b"/>
            <a:pathLst>
              <a:path w="439420" h="608329">
                <a:moveTo>
                  <a:pt x="0" y="0"/>
                </a:moveTo>
                <a:lnTo>
                  <a:pt x="438912" y="0"/>
                </a:lnTo>
                <a:lnTo>
                  <a:pt x="438912" y="608075"/>
                </a:lnTo>
                <a:lnTo>
                  <a:pt x="0" y="608075"/>
                </a:lnTo>
                <a:lnTo>
                  <a:pt x="0" y="0"/>
                </a:lnTo>
                <a:close/>
              </a:path>
            </a:pathLst>
          </a:custGeom>
          <a:ln w="9143">
            <a:solidFill>
              <a:srgbClr val="F2F2F2"/>
            </a:solidFill>
          </a:ln>
        </p:spPr>
        <p:txBody>
          <a:bodyPr wrap="square" lIns="0" tIns="0" rIns="0" bIns="0" rtlCol="0"/>
          <a:lstStyle/>
          <a:p>
            <a:endParaRPr dirty="0"/>
          </a:p>
        </p:txBody>
      </p:sp>
      <p:sp>
        <p:nvSpPr>
          <p:cNvPr id="51" name="object 51"/>
          <p:cNvSpPr/>
          <p:nvPr/>
        </p:nvSpPr>
        <p:spPr>
          <a:xfrm>
            <a:off x="5789676" y="2571751"/>
            <a:ext cx="439420" cy="1093946"/>
          </a:xfrm>
          <a:custGeom>
            <a:avLst/>
            <a:gdLst/>
            <a:ahLst/>
            <a:cxnLst/>
            <a:rect l="l" t="t" r="r" b="b"/>
            <a:pathLst>
              <a:path w="439420" h="1458595">
                <a:moveTo>
                  <a:pt x="0" y="0"/>
                </a:moveTo>
                <a:lnTo>
                  <a:pt x="438912" y="0"/>
                </a:lnTo>
                <a:lnTo>
                  <a:pt x="438912" y="1458468"/>
                </a:lnTo>
                <a:lnTo>
                  <a:pt x="0" y="1458468"/>
                </a:lnTo>
                <a:lnTo>
                  <a:pt x="0" y="0"/>
                </a:lnTo>
                <a:close/>
              </a:path>
            </a:pathLst>
          </a:custGeom>
          <a:ln w="9144">
            <a:solidFill>
              <a:srgbClr val="F2F2F2"/>
            </a:solidFill>
          </a:ln>
        </p:spPr>
        <p:txBody>
          <a:bodyPr wrap="square" lIns="0" tIns="0" rIns="0" bIns="0" rtlCol="0"/>
          <a:lstStyle/>
          <a:p>
            <a:endParaRPr dirty="0"/>
          </a:p>
        </p:txBody>
      </p:sp>
      <p:sp>
        <p:nvSpPr>
          <p:cNvPr id="52" name="object 52"/>
          <p:cNvSpPr/>
          <p:nvPr/>
        </p:nvSpPr>
        <p:spPr>
          <a:xfrm>
            <a:off x="6886956" y="2754631"/>
            <a:ext cx="439420" cy="911066"/>
          </a:xfrm>
          <a:custGeom>
            <a:avLst/>
            <a:gdLst/>
            <a:ahLst/>
            <a:cxnLst/>
            <a:rect l="l" t="t" r="r" b="b"/>
            <a:pathLst>
              <a:path w="439420" h="1214754">
                <a:moveTo>
                  <a:pt x="0" y="0"/>
                </a:moveTo>
                <a:lnTo>
                  <a:pt x="438911" y="0"/>
                </a:lnTo>
                <a:lnTo>
                  <a:pt x="438911" y="1214627"/>
                </a:lnTo>
                <a:lnTo>
                  <a:pt x="0" y="1214627"/>
                </a:lnTo>
                <a:lnTo>
                  <a:pt x="0" y="0"/>
                </a:lnTo>
                <a:close/>
              </a:path>
            </a:pathLst>
          </a:custGeom>
          <a:ln w="9144">
            <a:solidFill>
              <a:srgbClr val="F2F2F2"/>
            </a:solidFill>
          </a:ln>
        </p:spPr>
        <p:txBody>
          <a:bodyPr wrap="square" lIns="0" tIns="0" rIns="0" bIns="0" rtlCol="0"/>
          <a:lstStyle/>
          <a:p>
            <a:endParaRPr dirty="0"/>
          </a:p>
        </p:txBody>
      </p:sp>
      <p:sp>
        <p:nvSpPr>
          <p:cNvPr id="53" name="object 53"/>
          <p:cNvSpPr/>
          <p:nvPr/>
        </p:nvSpPr>
        <p:spPr>
          <a:xfrm>
            <a:off x="7984235" y="3483864"/>
            <a:ext cx="439420" cy="181928"/>
          </a:xfrm>
          <a:custGeom>
            <a:avLst/>
            <a:gdLst/>
            <a:ahLst/>
            <a:cxnLst/>
            <a:rect l="l" t="t" r="r" b="b"/>
            <a:pathLst>
              <a:path w="439420" h="242570">
                <a:moveTo>
                  <a:pt x="0" y="0"/>
                </a:moveTo>
                <a:lnTo>
                  <a:pt x="438912" y="0"/>
                </a:lnTo>
                <a:lnTo>
                  <a:pt x="438912" y="242315"/>
                </a:lnTo>
                <a:lnTo>
                  <a:pt x="0" y="242315"/>
                </a:lnTo>
                <a:lnTo>
                  <a:pt x="0" y="0"/>
                </a:lnTo>
                <a:close/>
              </a:path>
            </a:pathLst>
          </a:custGeom>
          <a:ln w="9144">
            <a:solidFill>
              <a:srgbClr val="F2F2F2"/>
            </a:solidFill>
          </a:ln>
        </p:spPr>
        <p:txBody>
          <a:bodyPr wrap="square" lIns="0" tIns="0" rIns="0" bIns="0" rtlCol="0"/>
          <a:lstStyle/>
          <a:p>
            <a:endParaRPr dirty="0"/>
          </a:p>
        </p:txBody>
      </p:sp>
      <p:sp>
        <p:nvSpPr>
          <p:cNvPr id="54" name="object 54"/>
          <p:cNvSpPr/>
          <p:nvPr/>
        </p:nvSpPr>
        <p:spPr>
          <a:xfrm>
            <a:off x="1069848" y="1448182"/>
            <a:ext cx="0" cy="2259806"/>
          </a:xfrm>
          <a:custGeom>
            <a:avLst/>
            <a:gdLst/>
            <a:ahLst/>
            <a:cxnLst/>
            <a:rect l="l" t="t" r="r" b="b"/>
            <a:pathLst>
              <a:path h="3013075">
                <a:moveTo>
                  <a:pt x="0" y="0"/>
                </a:moveTo>
                <a:lnTo>
                  <a:pt x="0" y="3012948"/>
                </a:lnTo>
              </a:path>
            </a:pathLst>
          </a:custGeom>
          <a:ln w="9143">
            <a:solidFill>
              <a:srgbClr val="878787"/>
            </a:solidFill>
          </a:ln>
        </p:spPr>
        <p:txBody>
          <a:bodyPr wrap="square" lIns="0" tIns="0" rIns="0" bIns="0" rtlCol="0"/>
          <a:lstStyle/>
          <a:p>
            <a:endParaRPr dirty="0"/>
          </a:p>
        </p:txBody>
      </p:sp>
      <p:sp>
        <p:nvSpPr>
          <p:cNvPr id="55" name="object 55"/>
          <p:cNvSpPr/>
          <p:nvPr/>
        </p:nvSpPr>
        <p:spPr>
          <a:xfrm>
            <a:off x="1021083" y="3665600"/>
            <a:ext cx="7731759" cy="0"/>
          </a:xfrm>
          <a:custGeom>
            <a:avLst/>
            <a:gdLst/>
            <a:ahLst/>
            <a:cxnLst/>
            <a:rect l="l" t="t" r="r" b="b"/>
            <a:pathLst>
              <a:path w="7731759">
                <a:moveTo>
                  <a:pt x="0" y="0"/>
                </a:moveTo>
                <a:lnTo>
                  <a:pt x="7731252" y="0"/>
                </a:lnTo>
              </a:path>
            </a:pathLst>
          </a:custGeom>
          <a:ln w="9144">
            <a:solidFill>
              <a:srgbClr val="878787"/>
            </a:solidFill>
          </a:ln>
        </p:spPr>
        <p:txBody>
          <a:bodyPr wrap="square" lIns="0" tIns="0" rIns="0" bIns="0" rtlCol="0"/>
          <a:lstStyle/>
          <a:p>
            <a:endParaRPr dirty="0"/>
          </a:p>
        </p:txBody>
      </p:sp>
      <p:sp>
        <p:nvSpPr>
          <p:cNvPr id="56" name="object 56"/>
          <p:cNvSpPr/>
          <p:nvPr/>
        </p:nvSpPr>
        <p:spPr>
          <a:xfrm>
            <a:off x="2167127" y="3665602"/>
            <a:ext cx="0" cy="42386"/>
          </a:xfrm>
          <a:custGeom>
            <a:avLst/>
            <a:gdLst/>
            <a:ahLst/>
            <a:cxnLst/>
            <a:rect l="l" t="t" r="r" b="b"/>
            <a:pathLst>
              <a:path h="56514">
                <a:moveTo>
                  <a:pt x="0" y="0"/>
                </a:moveTo>
                <a:lnTo>
                  <a:pt x="0" y="56387"/>
                </a:lnTo>
              </a:path>
            </a:pathLst>
          </a:custGeom>
          <a:ln w="9144">
            <a:solidFill>
              <a:srgbClr val="878787"/>
            </a:solidFill>
          </a:ln>
        </p:spPr>
        <p:txBody>
          <a:bodyPr wrap="square" lIns="0" tIns="0" rIns="0" bIns="0" rtlCol="0"/>
          <a:lstStyle/>
          <a:p>
            <a:endParaRPr dirty="0"/>
          </a:p>
        </p:txBody>
      </p:sp>
      <p:sp>
        <p:nvSpPr>
          <p:cNvPr id="57" name="object 57"/>
          <p:cNvSpPr/>
          <p:nvPr/>
        </p:nvSpPr>
        <p:spPr>
          <a:xfrm>
            <a:off x="3265932" y="3665602"/>
            <a:ext cx="0" cy="42386"/>
          </a:xfrm>
          <a:custGeom>
            <a:avLst/>
            <a:gdLst/>
            <a:ahLst/>
            <a:cxnLst/>
            <a:rect l="l" t="t" r="r" b="b"/>
            <a:pathLst>
              <a:path h="56514">
                <a:moveTo>
                  <a:pt x="0" y="0"/>
                </a:moveTo>
                <a:lnTo>
                  <a:pt x="0" y="56387"/>
                </a:lnTo>
              </a:path>
            </a:pathLst>
          </a:custGeom>
          <a:ln w="9144">
            <a:solidFill>
              <a:srgbClr val="878787"/>
            </a:solidFill>
          </a:ln>
        </p:spPr>
        <p:txBody>
          <a:bodyPr wrap="square" lIns="0" tIns="0" rIns="0" bIns="0" rtlCol="0"/>
          <a:lstStyle/>
          <a:p>
            <a:endParaRPr dirty="0"/>
          </a:p>
        </p:txBody>
      </p:sp>
      <p:sp>
        <p:nvSpPr>
          <p:cNvPr id="58" name="object 58"/>
          <p:cNvSpPr/>
          <p:nvPr/>
        </p:nvSpPr>
        <p:spPr>
          <a:xfrm>
            <a:off x="4363211" y="3665602"/>
            <a:ext cx="0" cy="42386"/>
          </a:xfrm>
          <a:custGeom>
            <a:avLst/>
            <a:gdLst/>
            <a:ahLst/>
            <a:cxnLst/>
            <a:rect l="l" t="t" r="r" b="b"/>
            <a:pathLst>
              <a:path h="56514">
                <a:moveTo>
                  <a:pt x="0" y="0"/>
                </a:moveTo>
                <a:lnTo>
                  <a:pt x="0" y="56387"/>
                </a:lnTo>
              </a:path>
            </a:pathLst>
          </a:custGeom>
          <a:ln w="9144">
            <a:solidFill>
              <a:srgbClr val="878787"/>
            </a:solidFill>
          </a:ln>
        </p:spPr>
        <p:txBody>
          <a:bodyPr wrap="square" lIns="0" tIns="0" rIns="0" bIns="0" rtlCol="0"/>
          <a:lstStyle/>
          <a:p>
            <a:endParaRPr dirty="0"/>
          </a:p>
        </p:txBody>
      </p:sp>
      <p:sp>
        <p:nvSpPr>
          <p:cNvPr id="59" name="object 59"/>
          <p:cNvSpPr/>
          <p:nvPr/>
        </p:nvSpPr>
        <p:spPr>
          <a:xfrm>
            <a:off x="5460491" y="3665602"/>
            <a:ext cx="0" cy="42386"/>
          </a:xfrm>
          <a:custGeom>
            <a:avLst/>
            <a:gdLst/>
            <a:ahLst/>
            <a:cxnLst/>
            <a:rect l="l" t="t" r="r" b="b"/>
            <a:pathLst>
              <a:path h="56514">
                <a:moveTo>
                  <a:pt x="0" y="0"/>
                </a:moveTo>
                <a:lnTo>
                  <a:pt x="0" y="56387"/>
                </a:lnTo>
              </a:path>
            </a:pathLst>
          </a:custGeom>
          <a:ln w="9144">
            <a:solidFill>
              <a:srgbClr val="878787"/>
            </a:solidFill>
          </a:ln>
        </p:spPr>
        <p:txBody>
          <a:bodyPr wrap="square" lIns="0" tIns="0" rIns="0" bIns="0" rtlCol="0"/>
          <a:lstStyle/>
          <a:p>
            <a:endParaRPr dirty="0"/>
          </a:p>
        </p:txBody>
      </p:sp>
      <p:sp>
        <p:nvSpPr>
          <p:cNvPr id="60" name="object 60"/>
          <p:cNvSpPr/>
          <p:nvPr/>
        </p:nvSpPr>
        <p:spPr>
          <a:xfrm>
            <a:off x="6557771" y="3665602"/>
            <a:ext cx="0" cy="42386"/>
          </a:xfrm>
          <a:custGeom>
            <a:avLst/>
            <a:gdLst/>
            <a:ahLst/>
            <a:cxnLst/>
            <a:rect l="l" t="t" r="r" b="b"/>
            <a:pathLst>
              <a:path h="56514">
                <a:moveTo>
                  <a:pt x="0" y="0"/>
                </a:moveTo>
                <a:lnTo>
                  <a:pt x="0" y="56387"/>
                </a:lnTo>
              </a:path>
            </a:pathLst>
          </a:custGeom>
          <a:ln w="9144">
            <a:solidFill>
              <a:srgbClr val="878787"/>
            </a:solidFill>
          </a:ln>
        </p:spPr>
        <p:txBody>
          <a:bodyPr wrap="square" lIns="0" tIns="0" rIns="0" bIns="0" rtlCol="0"/>
          <a:lstStyle/>
          <a:p>
            <a:endParaRPr dirty="0"/>
          </a:p>
        </p:txBody>
      </p:sp>
      <p:sp>
        <p:nvSpPr>
          <p:cNvPr id="61" name="object 61"/>
          <p:cNvSpPr/>
          <p:nvPr/>
        </p:nvSpPr>
        <p:spPr>
          <a:xfrm>
            <a:off x="7655052" y="3665602"/>
            <a:ext cx="0" cy="42386"/>
          </a:xfrm>
          <a:custGeom>
            <a:avLst/>
            <a:gdLst/>
            <a:ahLst/>
            <a:cxnLst/>
            <a:rect l="l" t="t" r="r" b="b"/>
            <a:pathLst>
              <a:path h="56514">
                <a:moveTo>
                  <a:pt x="0" y="0"/>
                </a:moveTo>
                <a:lnTo>
                  <a:pt x="0" y="56387"/>
                </a:lnTo>
              </a:path>
            </a:pathLst>
          </a:custGeom>
          <a:ln w="9144">
            <a:solidFill>
              <a:srgbClr val="878787"/>
            </a:solidFill>
          </a:ln>
        </p:spPr>
        <p:txBody>
          <a:bodyPr wrap="square" lIns="0" tIns="0" rIns="0" bIns="0" rtlCol="0"/>
          <a:lstStyle/>
          <a:p>
            <a:endParaRPr dirty="0"/>
          </a:p>
        </p:txBody>
      </p:sp>
      <p:sp>
        <p:nvSpPr>
          <p:cNvPr id="62" name="object 62"/>
          <p:cNvSpPr/>
          <p:nvPr/>
        </p:nvSpPr>
        <p:spPr>
          <a:xfrm>
            <a:off x="8752331" y="3665602"/>
            <a:ext cx="0" cy="42386"/>
          </a:xfrm>
          <a:custGeom>
            <a:avLst/>
            <a:gdLst/>
            <a:ahLst/>
            <a:cxnLst/>
            <a:rect l="l" t="t" r="r" b="b"/>
            <a:pathLst>
              <a:path h="56514">
                <a:moveTo>
                  <a:pt x="0" y="0"/>
                </a:moveTo>
                <a:lnTo>
                  <a:pt x="0" y="56387"/>
                </a:lnTo>
              </a:path>
            </a:pathLst>
          </a:custGeom>
          <a:ln w="9144">
            <a:solidFill>
              <a:srgbClr val="878787"/>
            </a:solidFill>
          </a:ln>
        </p:spPr>
        <p:txBody>
          <a:bodyPr wrap="square" lIns="0" tIns="0" rIns="0" bIns="0" rtlCol="0"/>
          <a:lstStyle/>
          <a:p>
            <a:endParaRPr dirty="0"/>
          </a:p>
        </p:txBody>
      </p:sp>
      <p:sp>
        <p:nvSpPr>
          <p:cNvPr id="65" name="object 65"/>
          <p:cNvSpPr txBox="1"/>
          <p:nvPr/>
        </p:nvSpPr>
        <p:spPr>
          <a:xfrm>
            <a:off x="685800" y="1962150"/>
            <a:ext cx="287655" cy="1731243"/>
          </a:xfrm>
          <a:prstGeom prst="rect">
            <a:avLst/>
          </a:prstGeom>
        </p:spPr>
        <p:txBody>
          <a:bodyPr vert="horz" wrap="square" lIns="0" tIns="0" rIns="0" bIns="0" rtlCol="0">
            <a:spAutoFit/>
          </a:bodyPr>
          <a:lstStyle/>
          <a:p>
            <a:pPr>
              <a:lnSpc>
                <a:spcPct val="100000"/>
              </a:lnSpc>
              <a:spcBef>
                <a:spcPts val="53"/>
              </a:spcBef>
            </a:pPr>
            <a:endParaRPr sz="950" dirty="0">
              <a:latin typeface="Times New Roman"/>
              <a:cs typeface="Times New Roman"/>
            </a:endParaRPr>
          </a:p>
          <a:p>
            <a:pPr marL="12700">
              <a:lnSpc>
                <a:spcPct val="100000"/>
              </a:lnSpc>
            </a:pPr>
            <a:r>
              <a:rPr sz="1200" spc="-10" dirty="0">
                <a:latin typeface="Calibri"/>
                <a:cs typeface="Calibri"/>
              </a:rPr>
              <a:t>6</a:t>
            </a:r>
            <a:r>
              <a:rPr sz="1200" spc="-20" dirty="0">
                <a:latin typeface="Calibri"/>
                <a:cs typeface="Calibri"/>
              </a:rPr>
              <a:t>0%</a:t>
            </a:r>
            <a:endParaRPr sz="1200" dirty="0">
              <a:latin typeface="Calibri"/>
              <a:cs typeface="Calibri"/>
            </a:endParaRPr>
          </a:p>
          <a:p>
            <a:pPr>
              <a:lnSpc>
                <a:spcPct val="100000"/>
              </a:lnSpc>
              <a:spcBef>
                <a:spcPts val="53"/>
              </a:spcBef>
            </a:pPr>
            <a:endParaRPr sz="950" dirty="0">
              <a:latin typeface="Times New Roman"/>
              <a:cs typeface="Times New Roman"/>
            </a:endParaRPr>
          </a:p>
          <a:p>
            <a:pPr>
              <a:lnSpc>
                <a:spcPct val="100000"/>
              </a:lnSpc>
              <a:spcBef>
                <a:spcPts val="53"/>
              </a:spcBef>
            </a:pPr>
            <a:endParaRPr sz="950" dirty="0">
              <a:latin typeface="Times New Roman"/>
              <a:cs typeface="Times New Roman"/>
            </a:endParaRPr>
          </a:p>
          <a:p>
            <a:pPr marL="12700">
              <a:lnSpc>
                <a:spcPct val="100000"/>
              </a:lnSpc>
            </a:pPr>
            <a:r>
              <a:rPr sz="1200" spc="-10" dirty="0">
                <a:latin typeface="Calibri"/>
                <a:cs typeface="Calibri"/>
              </a:rPr>
              <a:t>4</a:t>
            </a:r>
            <a:r>
              <a:rPr sz="1200" spc="-20" dirty="0">
                <a:latin typeface="Calibri"/>
                <a:cs typeface="Calibri"/>
              </a:rPr>
              <a:t>0</a:t>
            </a:r>
            <a:r>
              <a:rPr sz="1200" spc="-20" dirty="0" smtClean="0">
                <a:latin typeface="Calibri"/>
                <a:cs typeface="Calibri"/>
              </a:rPr>
              <a:t>%</a:t>
            </a:r>
            <a:r>
              <a:rPr lang="en-US" sz="1200" spc="-20" dirty="0" smtClean="0">
                <a:latin typeface="Calibri"/>
                <a:cs typeface="Calibri"/>
              </a:rPr>
              <a:t/>
            </a:r>
            <a:br>
              <a:rPr lang="en-US" sz="1200" spc="-20" dirty="0" smtClean="0">
                <a:latin typeface="Calibri"/>
                <a:cs typeface="Calibri"/>
              </a:rPr>
            </a:br>
            <a:r>
              <a:rPr lang="en-US" sz="1200" spc="-20" dirty="0" smtClean="0">
                <a:latin typeface="Calibri"/>
                <a:cs typeface="Calibri"/>
              </a:rPr>
              <a:t/>
            </a:r>
            <a:br>
              <a:rPr lang="en-US" sz="1200" spc="-20" dirty="0" smtClean="0">
                <a:latin typeface="Calibri"/>
                <a:cs typeface="Calibri"/>
              </a:rPr>
            </a:br>
            <a:r>
              <a:rPr lang="en-US" sz="1200" spc="-20" dirty="0" smtClean="0">
                <a:latin typeface="Calibri"/>
                <a:cs typeface="Calibri"/>
              </a:rPr>
              <a:t/>
            </a:r>
            <a:br>
              <a:rPr lang="en-US" sz="1200" spc="-20" dirty="0" smtClean="0">
                <a:latin typeface="Calibri"/>
                <a:cs typeface="Calibri"/>
              </a:rPr>
            </a:br>
            <a:r>
              <a:rPr lang="en-US" sz="1200" spc="-20" dirty="0" smtClean="0">
                <a:latin typeface="Calibri"/>
                <a:cs typeface="Calibri"/>
              </a:rPr>
              <a:t>20%</a:t>
            </a:r>
            <a:endParaRPr sz="1200" dirty="0">
              <a:latin typeface="Calibri"/>
              <a:cs typeface="Calibri"/>
            </a:endParaRPr>
          </a:p>
          <a:p>
            <a:pPr>
              <a:lnSpc>
                <a:spcPct val="100000"/>
              </a:lnSpc>
              <a:spcBef>
                <a:spcPts val="53"/>
              </a:spcBef>
            </a:pPr>
            <a:endParaRPr sz="950" dirty="0">
              <a:latin typeface="Times New Roman"/>
              <a:cs typeface="Times New Roman"/>
            </a:endParaRPr>
          </a:p>
          <a:p>
            <a:pPr marL="12700">
              <a:lnSpc>
                <a:spcPct val="100000"/>
              </a:lnSpc>
            </a:pPr>
            <a:endParaRPr sz="1200" dirty="0">
              <a:latin typeface="Calibri"/>
              <a:cs typeface="Calibri"/>
            </a:endParaRPr>
          </a:p>
        </p:txBody>
      </p:sp>
      <p:sp>
        <p:nvSpPr>
          <p:cNvPr id="66" name="object 66"/>
          <p:cNvSpPr txBox="1"/>
          <p:nvPr/>
        </p:nvSpPr>
        <p:spPr>
          <a:xfrm>
            <a:off x="685800" y="1657350"/>
            <a:ext cx="287655" cy="184666"/>
          </a:xfrm>
          <a:prstGeom prst="rect">
            <a:avLst/>
          </a:prstGeom>
        </p:spPr>
        <p:txBody>
          <a:bodyPr vert="horz" wrap="square" lIns="0" tIns="0" rIns="0" bIns="0" rtlCol="0">
            <a:spAutoFit/>
          </a:bodyPr>
          <a:lstStyle/>
          <a:p>
            <a:pPr marL="12700">
              <a:lnSpc>
                <a:spcPct val="100000"/>
              </a:lnSpc>
            </a:pPr>
            <a:r>
              <a:rPr sz="1200" spc="-10" dirty="0">
                <a:latin typeface="Calibri"/>
                <a:cs typeface="Calibri"/>
              </a:rPr>
              <a:t>8</a:t>
            </a:r>
            <a:r>
              <a:rPr sz="1200" spc="-20" dirty="0">
                <a:latin typeface="Calibri"/>
                <a:cs typeface="Calibri"/>
              </a:rPr>
              <a:t>0%</a:t>
            </a:r>
            <a:endParaRPr sz="1200" dirty="0">
              <a:latin typeface="Calibri"/>
              <a:cs typeface="Calibri"/>
            </a:endParaRPr>
          </a:p>
        </p:txBody>
      </p:sp>
      <p:sp>
        <p:nvSpPr>
          <p:cNvPr id="68" name="object 68"/>
          <p:cNvSpPr txBox="1"/>
          <p:nvPr/>
        </p:nvSpPr>
        <p:spPr>
          <a:xfrm>
            <a:off x="1241545" y="3767497"/>
            <a:ext cx="755650" cy="439479"/>
          </a:xfrm>
          <a:prstGeom prst="rect">
            <a:avLst/>
          </a:prstGeom>
        </p:spPr>
        <p:txBody>
          <a:bodyPr vert="horz" wrap="square" lIns="0" tIns="0" rIns="0" bIns="0" rtlCol="0">
            <a:spAutoFit/>
          </a:bodyPr>
          <a:lstStyle/>
          <a:p>
            <a:pPr marL="64769" marR="5080" indent="-52705">
              <a:lnSpc>
                <a:spcPct val="101699"/>
              </a:lnSpc>
            </a:pPr>
            <a:r>
              <a:rPr sz="1400" spc="-5" dirty="0">
                <a:latin typeface="Calibri"/>
                <a:cs typeface="Calibri"/>
              </a:rPr>
              <a:t>U</a:t>
            </a:r>
            <a:r>
              <a:rPr sz="1400" spc="-10" dirty="0">
                <a:latin typeface="Calibri"/>
                <a:cs typeface="Calibri"/>
              </a:rPr>
              <a:t>n</a:t>
            </a:r>
            <a:r>
              <a:rPr sz="1400" dirty="0">
                <a:latin typeface="Calibri"/>
                <a:cs typeface="Calibri"/>
              </a:rPr>
              <a:t>iv</a:t>
            </a:r>
            <a:r>
              <a:rPr sz="1400" spc="-5" dirty="0">
                <a:latin typeface="Calibri"/>
                <a:cs typeface="Calibri"/>
              </a:rPr>
              <a:t>e</a:t>
            </a:r>
            <a:r>
              <a:rPr sz="1400" spc="-10" dirty="0">
                <a:latin typeface="Calibri"/>
                <a:cs typeface="Calibri"/>
              </a:rPr>
              <a:t>r</a:t>
            </a:r>
            <a:r>
              <a:rPr sz="1400" dirty="0">
                <a:latin typeface="Calibri"/>
                <a:cs typeface="Calibri"/>
              </a:rPr>
              <a:t>si</a:t>
            </a:r>
            <a:r>
              <a:rPr sz="1400" spc="-5" dirty="0">
                <a:latin typeface="Calibri"/>
                <a:cs typeface="Calibri"/>
              </a:rPr>
              <a:t>t</a:t>
            </a:r>
            <a:r>
              <a:rPr sz="1400" dirty="0">
                <a:latin typeface="Calibri"/>
                <a:cs typeface="Calibri"/>
              </a:rPr>
              <a:t>y r</a:t>
            </a:r>
            <a:r>
              <a:rPr sz="1400" spc="-5" dirty="0">
                <a:latin typeface="Calibri"/>
                <a:cs typeface="Calibri"/>
              </a:rPr>
              <a:t>e</a:t>
            </a:r>
            <a:r>
              <a:rPr sz="1400" spc="-10" dirty="0">
                <a:latin typeface="Calibri"/>
                <a:cs typeface="Calibri"/>
              </a:rPr>
              <a:t>s</a:t>
            </a:r>
            <a:r>
              <a:rPr sz="1400" spc="-5" dirty="0">
                <a:latin typeface="Calibri"/>
                <a:cs typeface="Calibri"/>
              </a:rPr>
              <a:t>ea</a:t>
            </a:r>
            <a:r>
              <a:rPr sz="1400" dirty="0">
                <a:latin typeface="Calibri"/>
                <a:cs typeface="Calibri"/>
              </a:rPr>
              <a:t>r</a:t>
            </a:r>
            <a:r>
              <a:rPr sz="1400" spc="-10" dirty="0">
                <a:latin typeface="Calibri"/>
                <a:cs typeface="Calibri"/>
              </a:rPr>
              <a:t>c</a:t>
            </a:r>
            <a:r>
              <a:rPr sz="1400" dirty="0">
                <a:latin typeface="Calibri"/>
                <a:cs typeface="Calibri"/>
              </a:rPr>
              <a:t>h</a:t>
            </a:r>
          </a:p>
        </p:txBody>
      </p:sp>
      <p:sp>
        <p:nvSpPr>
          <p:cNvPr id="69" name="object 69"/>
          <p:cNvSpPr txBox="1"/>
          <p:nvPr/>
        </p:nvSpPr>
        <p:spPr>
          <a:xfrm>
            <a:off x="2339031" y="3767497"/>
            <a:ext cx="755650" cy="439479"/>
          </a:xfrm>
          <a:prstGeom prst="rect">
            <a:avLst/>
          </a:prstGeom>
        </p:spPr>
        <p:txBody>
          <a:bodyPr vert="horz" wrap="square" lIns="0" tIns="0" rIns="0" bIns="0" rtlCol="0">
            <a:spAutoFit/>
          </a:bodyPr>
          <a:lstStyle/>
          <a:p>
            <a:pPr marL="67310" marR="5080" indent="-55244">
              <a:lnSpc>
                <a:spcPct val="101699"/>
              </a:lnSpc>
            </a:pPr>
            <a:r>
              <a:rPr sz="1400" spc="-5" dirty="0">
                <a:latin typeface="Calibri"/>
                <a:cs typeface="Calibri"/>
              </a:rPr>
              <a:t>U</a:t>
            </a:r>
            <a:r>
              <a:rPr sz="1400" spc="-10" dirty="0">
                <a:latin typeface="Calibri"/>
                <a:cs typeface="Calibri"/>
              </a:rPr>
              <a:t>n</a:t>
            </a:r>
            <a:r>
              <a:rPr sz="1400" dirty="0">
                <a:latin typeface="Calibri"/>
                <a:cs typeface="Calibri"/>
              </a:rPr>
              <a:t>iv</a:t>
            </a:r>
            <a:r>
              <a:rPr sz="1400" spc="-5" dirty="0">
                <a:latin typeface="Calibri"/>
                <a:cs typeface="Calibri"/>
              </a:rPr>
              <a:t>e</a:t>
            </a:r>
            <a:r>
              <a:rPr sz="1400" spc="-10" dirty="0">
                <a:latin typeface="Calibri"/>
                <a:cs typeface="Calibri"/>
              </a:rPr>
              <a:t>r</a:t>
            </a:r>
            <a:r>
              <a:rPr sz="1400" dirty="0">
                <a:latin typeface="Calibri"/>
                <a:cs typeface="Calibri"/>
              </a:rPr>
              <a:t>si</a:t>
            </a:r>
            <a:r>
              <a:rPr sz="1400" spc="-5" dirty="0">
                <a:latin typeface="Calibri"/>
                <a:cs typeface="Calibri"/>
              </a:rPr>
              <a:t>t</a:t>
            </a:r>
            <a:r>
              <a:rPr sz="1400" dirty="0">
                <a:latin typeface="Calibri"/>
                <a:cs typeface="Calibri"/>
              </a:rPr>
              <a:t>y </a:t>
            </a:r>
            <a:r>
              <a:rPr sz="1400" spc="-5" dirty="0">
                <a:latin typeface="Calibri"/>
                <a:cs typeface="Calibri"/>
              </a:rPr>
              <a:t>te</a:t>
            </a:r>
            <a:r>
              <a:rPr sz="1400" dirty="0">
                <a:latin typeface="Calibri"/>
                <a:cs typeface="Calibri"/>
              </a:rPr>
              <a:t>a</a:t>
            </a:r>
            <a:r>
              <a:rPr sz="1400" spc="-10" dirty="0">
                <a:latin typeface="Calibri"/>
                <a:cs typeface="Calibri"/>
              </a:rPr>
              <a:t>c</a:t>
            </a:r>
            <a:r>
              <a:rPr sz="1400" spc="5" dirty="0">
                <a:latin typeface="Calibri"/>
                <a:cs typeface="Calibri"/>
              </a:rPr>
              <a:t>h</a:t>
            </a:r>
            <a:r>
              <a:rPr sz="1400" spc="-15" dirty="0">
                <a:latin typeface="Calibri"/>
                <a:cs typeface="Calibri"/>
              </a:rPr>
              <a:t>i</a:t>
            </a:r>
            <a:r>
              <a:rPr sz="1400" spc="5" dirty="0">
                <a:latin typeface="Calibri"/>
                <a:cs typeface="Calibri"/>
              </a:rPr>
              <a:t>n</a:t>
            </a:r>
            <a:r>
              <a:rPr sz="1400" dirty="0">
                <a:latin typeface="Calibri"/>
                <a:cs typeface="Calibri"/>
              </a:rPr>
              <a:t>g</a:t>
            </a:r>
          </a:p>
        </p:txBody>
      </p:sp>
      <p:sp>
        <p:nvSpPr>
          <p:cNvPr id="70" name="object 70"/>
          <p:cNvSpPr txBox="1"/>
          <p:nvPr/>
        </p:nvSpPr>
        <p:spPr>
          <a:xfrm>
            <a:off x="3268729" y="3767497"/>
            <a:ext cx="1090930" cy="439479"/>
          </a:xfrm>
          <a:prstGeom prst="rect">
            <a:avLst/>
          </a:prstGeom>
        </p:spPr>
        <p:txBody>
          <a:bodyPr vert="horz" wrap="square" lIns="0" tIns="0" rIns="0" bIns="0" rtlCol="0">
            <a:spAutoFit/>
          </a:bodyPr>
          <a:lstStyle/>
          <a:p>
            <a:pPr marL="233045" marR="5080" indent="-220979">
              <a:lnSpc>
                <a:spcPct val="101699"/>
              </a:lnSpc>
            </a:pPr>
            <a:r>
              <a:rPr sz="1400" spc="-10" dirty="0" smtClean="0">
                <a:latin typeface="Calibri"/>
                <a:cs typeface="Calibri"/>
              </a:rPr>
              <a:t>N</a:t>
            </a:r>
            <a:r>
              <a:rPr sz="1400" dirty="0" smtClean="0">
                <a:latin typeface="Calibri"/>
                <a:cs typeface="Calibri"/>
              </a:rPr>
              <a:t>o</a:t>
            </a:r>
            <a:r>
              <a:rPr sz="1400" spc="-10" dirty="0" smtClean="0">
                <a:latin typeface="Calibri"/>
                <a:cs typeface="Calibri"/>
              </a:rPr>
              <a:t>n</a:t>
            </a:r>
            <a:r>
              <a:rPr sz="1400" dirty="0" smtClean="0">
                <a:latin typeface="Calibri"/>
                <a:cs typeface="Calibri"/>
              </a:rPr>
              <a:t>-</a:t>
            </a:r>
            <a:r>
              <a:rPr sz="1400" spc="-10" dirty="0" smtClean="0">
                <a:latin typeface="Calibri"/>
                <a:cs typeface="Calibri"/>
              </a:rPr>
              <a:t>un</a:t>
            </a:r>
            <a:r>
              <a:rPr sz="1400" dirty="0" smtClean="0">
                <a:latin typeface="Calibri"/>
                <a:cs typeface="Calibri"/>
              </a:rPr>
              <a:t>iv</a:t>
            </a:r>
            <a:r>
              <a:rPr sz="1400" spc="-5" dirty="0" smtClean="0">
                <a:latin typeface="Calibri"/>
                <a:cs typeface="Calibri"/>
              </a:rPr>
              <a:t>e</a:t>
            </a:r>
            <a:r>
              <a:rPr sz="1400" dirty="0" smtClean="0">
                <a:latin typeface="Calibri"/>
                <a:cs typeface="Calibri"/>
              </a:rPr>
              <a:t>rs</a:t>
            </a:r>
            <a:r>
              <a:rPr lang="en-US" sz="1400" dirty="0" smtClean="0">
                <a:latin typeface="Calibri"/>
                <a:cs typeface="Calibri"/>
              </a:rPr>
              <a:t>i</a:t>
            </a:r>
            <a:r>
              <a:rPr sz="1400" spc="-5" dirty="0" smtClean="0">
                <a:latin typeface="Calibri"/>
                <a:cs typeface="Calibri"/>
              </a:rPr>
              <a:t>t</a:t>
            </a:r>
            <a:r>
              <a:rPr sz="1400" dirty="0" smtClean="0">
                <a:latin typeface="Calibri"/>
                <a:cs typeface="Calibri"/>
              </a:rPr>
              <a:t>y </a:t>
            </a:r>
            <a:r>
              <a:rPr sz="1400" dirty="0">
                <a:latin typeface="Calibri"/>
                <a:cs typeface="Calibri"/>
              </a:rPr>
              <a:t>r</a:t>
            </a:r>
            <a:r>
              <a:rPr sz="1400" spc="-5" dirty="0">
                <a:latin typeface="Calibri"/>
                <a:cs typeface="Calibri"/>
              </a:rPr>
              <a:t>e</a:t>
            </a:r>
            <a:r>
              <a:rPr sz="1400" spc="-10" dirty="0">
                <a:latin typeface="Calibri"/>
                <a:cs typeface="Calibri"/>
              </a:rPr>
              <a:t>s</a:t>
            </a:r>
            <a:r>
              <a:rPr sz="1400" spc="-5" dirty="0">
                <a:latin typeface="Calibri"/>
                <a:cs typeface="Calibri"/>
              </a:rPr>
              <a:t>ea</a:t>
            </a:r>
            <a:r>
              <a:rPr sz="1400" dirty="0">
                <a:latin typeface="Calibri"/>
                <a:cs typeface="Calibri"/>
              </a:rPr>
              <a:t>r</a:t>
            </a:r>
            <a:r>
              <a:rPr sz="1400" spc="-10" dirty="0">
                <a:latin typeface="Calibri"/>
                <a:cs typeface="Calibri"/>
              </a:rPr>
              <a:t>c</a:t>
            </a:r>
            <a:r>
              <a:rPr sz="1400" dirty="0">
                <a:latin typeface="Calibri"/>
                <a:cs typeface="Calibri"/>
              </a:rPr>
              <a:t>h</a:t>
            </a:r>
          </a:p>
        </p:txBody>
      </p:sp>
      <p:sp>
        <p:nvSpPr>
          <p:cNvPr id="71" name="object 71"/>
          <p:cNvSpPr txBox="1"/>
          <p:nvPr/>
        </p:nvSpPr>
        <p:spPr>
          <a:xfrm>
            <a:off x="4588211" y="3767497"/>
            <a:ext cx="645795" cy="215444"/>
          </a:xfrm>
          <a:prstGeom prst="rect">
            <a:avLst/>
          </a:prstGeom>
        </p:spPr>
        <p:txBody>
          <a:bodyPr vert="horz" wrap="square" lIns="0" tIns="0" rIns="0" bIns="0" rtlCol="0">
            <a:spAutoFit/>
          </a:bodyPr>
          <a:lstStyle/>
          <a:p>
            <a:pPr marL="12700">
              <a:lnSpc>
                <a:spcPct val="100000"/>
              </a:lnSpc>
            </a:pPr>
            <a:r>
              <a:rPr sz="1400" spc="-10" dirty="0">
                <a:latin typeface="Calibri"/>
                <a:cs typeface="Calibri"/>
              </a:rPr>
              <a:t>B</a:t>
            </a:r>
            <a:r>
              <a:rPr sz="1400" spc="5" dirty="0">
                <a:latin typeface="Calibri"/>
                <a:cs typeface="Calibri"/>
              </a:rPr>
              <a:t>u</a:t>
            </a:r>
            <a:r>
              <a:rPr sz="1400" spc="-10" dirty="0">
                <a:latin typeface="Calibri"/>
                <a:cs typeface="Calibri"/>
              </a:rPr>
              <a:t>s</a:t>
            </a:r>
            <a:r>
              <a:rPr sz="1400" dirty="0">
                <a:latin typeface="Calibri"/>
                <a:cs typeface="Calibri"/>
              </a:rPr>
              <a:t>i</a:t>
            </a:r>
            <a:r>
              <a:rPr sz="1400" spc="-10" dirty="0">
                <a:latin typeface="Calibri"/>
                <a:cs typeface="Calibri"/>
              </a:rPr>
              <a:t>n</a:t>
            </a:r>
            <a:r>
              <a:rPr sz="1400" spc="5" dirty="0">
                <a:latin typeface="Calibri"/>
                <a:cs typeface="Calibri"/>
              </a:rPr>
              <a:t>e</a:t>
            </a:r>
            <a:r>
              <a:rPr sz="1400" spc="-10" dirty="0">
                <a:latin typeface="Calibri"/>
                <a:cs typeface="Calibri"/>
              </a:rPr>
              <a:t>ss</a:t>
            </a:r>
            <a:endParaRPr sz="1400" dirty="0">
              <a:latin typeface="Calibri"/>
              <a:cs typeface="Calibri"/>
            </a:endParaRPr>
          </a:p>
        </p:txBody>
      </p:sp>
      <p:sp>
        <p:nvSpPr>
          <p:cNvPr id="72" name="object 72"/>
          <p:cNvSpPr txBox="1"/>
          <p:nvPr/>
        </p:nvSpPr>
        <p:spPr>
          <a:xfrm>
            <a:off x="5539659" y="3767497"/>
            <a:ext cx="937894" cy="215444"/>
          </a:xfrm>
          <a:prstGeom prst="rect">
            <a:avLst/>
          </a:prstGeom>
        </p:spPr>
        <p:txBody>
          <a:bodyPr vert="horz" wrap="square" lIns="0" tIns="0" rIns="0" bIns="0" rtlCol="0">
            <a:spAutoFit/>
          </a:bodyPr>
          <a:lstStyle/>
          <a:p>
            <a:pPr marL="12700">
              <a:lnSpc>
                <a:spcPct val="100000"/>
              </a:lnSpc>
            </a:pPr>
            <a:r>
              <a:rPr sz="1400" dirty="0">
                <a:latin typeface="Calibri"/>
                <a:cs typeface="Calibri"/>
              </a:rPr>
              <a:t>G</a:t>
            </a:r>
            <a:r>
              <a:rPr sz="1400" spc="-10" dirty="0">
                <a:latin typeface="Calibri"/>
                <a:cs typeface="Calibri"/>
              </a:rPr>
              <a:t>o</a:t>
            </a:r>
            <a:r>
              <a:rPr sz="1400" dirty="0">
                <a:latin typeface="Calibri"/>
                <a:cs typeface="Calibri"/>
              </a:rPr>
              <a:t>v</a:t>
            </a:r>
            <a:r>
              <a:rPr sz="1400" spc="-5" dirty="0">
                <a:latin typeface="Calibri"/>
                <a:cs typeface="Calibri"/>
              </a:rPr>
              <a:t>e</a:t>
            </a:r>
            <a:r>
              <a:rPr sz="1400" dirty="0">
                <a:latin typeface="Calibri"/>
                <a:cs typeface="Calibri"/>
              </a:rPr>
              <a:t>r</a:t>
            </a:r>
            <a:r>
              <a:rPr sz="1400" spc="-10" dirty="0">
                <a:latin typeface="Calibri"/>
                <a:cs typeface="Calibri"/>
              </a:rPr>
              <a:t>nm</a:t>
            </a:r>
            <a:r>
              <a:rPr sz="1400" spc="-5" dirty="0">
                <a:latin typeface="Calibri"/>
                <a:cs typeface="Calibri"/>
              </a:rPr>
              <a:t>e</a:t>
            </a:r>
            <a:r>
              <a:rPr sz="1400" spc="-10" dirty="0">
                <a:latin typeface="Calibri"/>
                <a:cs typeface="Calibri"/>
              </a:rPr>
              <a:t>nt</a:t>
            </a:r>
            <a:endParaRPr sz="1400" dirty="0">
              <a:latin typeface="Calibri"/>
              <a:cs typeface="Calibri"/>
            </a:endParaRPr>
          </a:p>
        </p:txBody>
      </p:sp>
      <p:sp>
        <p:nvSpPr>
          <p:cNvPr id="73" name="object 73"/>
          <p:cNvSpPr txBox="1"/>
          <p:nvPr/>
        </p:nvSpPr>
        <p:spPr>
          <a:xfrm>
            <a:off x="6612896" y="3767497"/>
            <a:ext cx="987425" cy="215444"/>
          </a:xfrm>
          <a:prstGeom prst="rect">
            <a:avLst/>
          </a:prstGeom>
        </p:spPr>
        <p:txBody>
          <a:bodyPr vert="horz" wrap="square" lIns="0" tIns="0" rIns="0" bIns="0" rtlCol="0">
            <a:spAutoFit/>
          </a:bodyPr>
          <a:lstStyle/>
          <a:p>
            <a:pPr marL="12700">
              <a:lnSpc>
                <a:spcPct val="100000"/>
              </a:lnSpc>
            </a:pPr>
            <a:r>
              <a:rPr sz="1400" spc="-10" dirty="0">
                <a:latin typeface="Calibri"/>
                <a:cs typeface="Calibri"/>
              </a:rPr>
              <a:t>N</a:t>
            </a:r>
            <a:r>
              <a:rPr sz="1400" dirty="0">
                <a:latin typeface="Calibri"/>
                <a:cs typeface="Calibri"/>
              </a:rPr>
              <a:t>ot</a:t>
            </a:r>
            <a:r>
              <a:rPr sz="1400" spc="-10" dirty="0">
                <a:latin typeface="Calibri"/>
                <a:cs typeface="Calibri"/>
              </a:rPr>
              <a:t> </a:t>
            </a:r>
            <a:r>
              <a:rPr sz="1400" dirty="0">
                <a:latin typeface="Calibri"/>
                <a:cs typeface="Calibri"/>
              </a:rPr>
              <a:t>f</a:t>
            </a:r>
            <a:r>
              <a:rPr sz="1400" spc="-10" dirty="0">
                <a:latin typeface="Calibri"/>
                <a:cs typeface="Calibri"/>
              </a:rPr>
              <a:t>o</a:t>
            </a:r>
            <a:r>
              <a:rPr sz="1400" dirty="0">
                <a:latin typeface="Calibri"/>
                <a:cs typeface="Calibri"/>
              </a:rPr>
              <a:t>r</a:t>
            </a:r>
            <a:r>
              <a:rPr sz="1400" spc="-5" dirty="0">
                <a:latin typeface="Calibri"/>
                <a:cs typeface="Calibri"/>
              </a:rPr>
              <a:t> </a:t>
            </a:r>
            <a:r>
              <a:rPr sz="1400" spc="5" dirty="0">
                <a:latin typeface="Calibri"/>
                <a:cs typeface="Calibri"/>
              </a:rPr>
              <a:t>p</a:t>
            </a:r>
            <a:r>
              <a:rPr sz="1400" spc="-10" dirty="0">
                <a:latin typeface="Calibri"/>
                <a:cs typeface="Calibri"/>
              </a:rPr>
              <a:t>r</a:t>
            </a:r>
            <a:r>
              <a:rPr sz="1400" dirty="0">
                <a:latin typeface="Calibri"/>
                <a:cs typeface="Calibri"/>
              </a:rPr>
              <a:t>of</a:t>
            </a:r>
            <a:r>
              <a:rPr sz="1400" spc="-10" dirty="0">
                <a:latin typeface="Calibri"/>
                <a:cs typeface="Calibri"/>
              </a:rPr>
              <a:t>i</a:t>
            </a:r>
            <a:r>
              <a:rPr sz="1400" dirty="0">
                <a:latin typeface="Calibri"/>
                <a:cs typeface="Calibri"/>
              </a:rPr>
              <a:t>t</a:t>
            </a:r>
          </a:p>
        </p:txBody>
      </p:sp>
      <p:sp>
        <p:nvSpPr>
          <p:cNvPr id="74" name="object 74"/>
          <p:cNvSpPr txBox="1"/>
          <p:nvPr/>
        </p:nvSpPr>
        <p:spPr>
          <a:xfrm>
            <a:off x="7960903" y="3767497"/>
            <a:ext cx="447040" cy="215444"/>
          </a:xfrm>
          <a:prstGeom prst="rect">
            <a:avLst/>
          </a:prstGeom>
        </p:spPr>
        <p:txBody>
          <a:bodyPr vert="horz" wrap="square" lIns="0" tIns="0" rIns="0" bIns="0" rtlCol="0">
            <a:spAutoFit/>
          </a:bodyPr>
          <a:lstStyle/>
          <a:p>
            <a:pPr marL="12700">
              <a:lnSpc>
                <a:spcPct val="100000"/>
              </a:lnSpc>
            </a:pPr>
            <a:r>
              <a:rPr sz="1400" spc="-10" dirty="0">
                <a:latin typeface="Calibri"/>
                <a:cs typeface="Calibri"/>
              </a:rPr>
              <a:t>O</a:t>
            </a:r>
            <a:r>
              <a:rPr sz="1400" spc="-5" dirty="0">
                <a:latin typeface="Calibri"/>
                <a:cs typeface="Calibri"/>
              </a:rPr>
              <a:t>t</a:t>
            </a:r>
            <a:r>
              <a:rPr sz="1400" spc="5" dirty="0">
                <a:latin typeface="Calibri"/>
                <a:cs typeface="Calibri"/>
              </a:rPr>
              <a:t>h</a:t>
            </a:r>
            <a:r>
              <a:rPr sz="1400" spc="-5" dirty="0">
                <a:latin typeface="Calibri"/>
                <a:cs typeface="Calibri"/>
              </a:rPr>
              <a:t>er</a:t>
            </a:r>
            <a:endParaRPr sz="1400" dirty="0">
              <a:latin typeface="Calibri"/>
              <a:cs typeface="Calibri"/>
            </a:endParaRPr>
          </a:p>
        </p:txBody>
      </p:sp>
      <p:sp>
        <p:nvSpPr>
          <p:cNvPr id="75" name="object 75"/>
          <p:cNvSpPr txBox="1"/>
          <p:nvPr/>
        </p:nvSpPr>
        <p:spPr>
          <a:xfrm>
            <a:off x="328178" y="1809750"/>
            <a:ext cx="215444" cy="1072563"/>
          </a:xfrm>
          <a:prstGeom prst="rect">
            <a:avLst/>
          </a:prstGeom>
        </p:spPr>
        <p:txBody>
          <a:bodyPr vert="vert270" wrap="square" lIns="0" tIns="0" rIns="0" bIns="0" rtlCol="0">
            <a:spAutoFit/>
          </a:bodyPr>
          <a:lstStyle/>
          <a:p>
            <a:pPr marL="12700">
              <a:lnSpc>
                <a:spcPct val="100000"/>
              </a:lnSpc>
            </a:pPr>
            <a:r>
              <a:rPr sz="1400" b="1" spc="-30" dirty="0">
                <a:latin typeface="Calibri"/>
                <a:cs typeface="Calibri"/>
              </a:rPr>
              <a:t>P</a:t>
            </a:r>
            <a:r>
              <a:rPr sz="1400" b="1" dirty="0">
                <a:latin typeface="Calibri"/>
                <a:cs typeface="Calibri"/>
              </a:rPr>
              <a:t>e</a:t>
            </a:r>
            <a:r>
              <a:rPr sz="1400" b="1" spc="-20" dirty="0">
                <a:latin typeface="Calibri"/>
                <a:cs typeface="Calibri"/>
              </a:rPr>
              <a:t>r</a:t>
            </a:r>
            <a:r>
              <a:rPr sz="1400" b="1" dirty="0">
                <a:latin typeface="Calibri"/>
                <a:cs typeface="Calibri"/>
              </a:rPr>
              <a:t>ce</a:t>
            </a:r>
            <a:r>
              <a:rPr sz="1400" b="1" spc="-10" dirty="0">
                <a:latin typeface="Calibri"/>
                <a:cs typeface="Calibri"/>
              </a:rPr>
              <a:t>nt</a:t>
            </a:r>
            <a:r>
              <a:rPr sz="1400" b="1" dirty="0">
                <a:latin typeface="Calibri"/>
                <a:cs typeface="Calibri"/>
              </a:rPr>
              <a:t>a</a:t>
            </a:r>
            <a:r>
              <a:rPr sz="1400" b="1" spc="-20" dirty="0">
                <a:latin typeface="Calibri"/>
                <a:cs typeface="Calibri"/>
              </a:rPr>
              <a:t>g</a:t>
            </a:r>
            <a:r>
              <a:rPr sz="1400" b="1" dirty="0">
                <a:latin typeface="Calibri"/>
                <a:cs typeface="Calibri"/>
              </a:rPr>
              <a:t>e</a:t>
            </a:r>
            <a:endParaRPr sz="1400" dirty="0">
              <a:latin typeface="Calibri"/>
              <a:cs typeface="Calibri"/>
            </a:endParaRPr>
          </a:p>
        </p:txBody>
      </p:sp>
      <p:sp>
        <p:nvSpPr>
          <p:cNvPr id="76" name="object 76"/>
          <p:cNvSpPr/>
          <p:nvPr/>
        </p:nvSpPr>
        <p:spPr>
          <a:xfrm>
            <a:off x="1908813" y="1545908"/>
            <a:ext cx="864235" cy="432435"/>
          </a:xfrm>
          <a:custGeom>
            <a:avLst/>
            <a:gdLst/>
            <a:ahLst/>
            <a:cxnLst/>
            <a:rect l="l" t="t" r="r" b="b"/>
            <a:pathLst>
              <a:path w="864235" h="576580">
                <a:moveTo>
                  <a:pt x="288036" y="0"/>
                </a:moveTo>
                <a:lnTo>
                  <a:pt x="0" y="288036"/>
                </a:lnTo>
                <a:lnTo>
                  <a:pt x="288036" y="576072"/>
                </a:lnTo>
                <a:lnTo>
                  <a:pt x="288036" y="432054"/>
                </a:lnTo>
                <a:lnTo>
                  <a:pt x="864108" y="432054"/>
                </a:lnTo>
                <a:lnTo>
                  <a:pt x="864108" y="144018"/>
                </a:lnTo>
                <a:lnTo>
                  <a:pt x="288036" y="144018"/>
                </a:lnTo>
                <a:lnTo>
                  <a:pt x="288036" y="0"/>
                </a:lnTo>
                <a:close/>
              </a:path>
            </a:pathLst>
          </a:custGeom>
          <a:solidFill>
            <a:srgbClr val="FFFFFF"/>
          </a:solidFill>
        </p:spPr>
        <p:txBody>
          <a:bodyPr wrap="square" lIns="0" tIns="0" rIns="0" bIns="0" rtlCol="0"/>
          <a:lstStyle/>
          <a:p>
            <a:endParaRPr dirty="0"/>
          </a:p>
        </p:txBody>
      </p:sp>
      <p:sp>
        <p:nvSpPr>
          <p:cNvPr id="77" name="object 77"/>
          <p:cNvSpPr/>
          <p:nvPr/>
        </p:nvSpPr>
        <p:spPr>
          <a:xfrm>
            <a:off x="1908813" y="1545908"/>
            <a:ext cx="864235" cy="432435"/>
          </a:xfrm>
          <a:custGeom>
            <a:avLst/>
            <a:gdLst/>
            <a:ahLst/>
            <a:cxnLst/>
            <a:rect l="l" t="t" r="r" b="b"/>
            <a:pathLst>
              <a:path w="864235" h="576580">
                <a:moveTo>
                  <a:pt x="0" y="288036"/>
                </a:moveTo>
                <a:lnTo>
                  <a:pt x="288036" y="0"/>
                </a:lnTo>
                <a:lnTo>
                  <a:pt x="288036" y="144018"/>
                </a:lnTo>
                <a:lnTo>
                  <a:pt x="864108" y="144018"/>
                </a:lnTo>
                <a:lnTo>
                  <a:pt x="864108" y="432054"/>
                </a:lnTo>
                <a:lnTo>
                  <a:pt x="288036" y="432054"/>
                </a:lnTo>
                <a:lnTo>
                  <a:pt x="288036" y="576072"/>
                </a:lnTo>
                <a:lnTo>
                  <a:pt x="0" y="288036"/>
                </a:lnTo>
                <a:close/>
              </a:path>
            </a:pathLst>
          </a:custGeom>
          <a:ln w="25908">
            <a:solidFill>
              <a:srgbClr val="C0504D"/>
            </a:solidFill>
          </a:ln>
        </p:spPr>
        <p:txBody>
          <a:bodyPr wrap="square" lIns="0" tIns="0" rIns="0" bIns="0" rtlCol="0"/>
          <a:lstStyle/>
          <a:p>
            <a:endParaRPr dirty="0"/>
          </a:p>
        </p:txBody>
      </p:sp>
      <p:sp>
        <p:nvSpPr>
          <p:cNvPr id="78" name="object 78"/>
          <p:cNvSpPr txBox="1"/>
          <p:nvPr/>
        </p:nvSpPr>
        <p:spPr>
          <a:xfrm>
            <a:off x="2286000" y="1657350"/>
            <a:ext cx="332105" cy="215444"/>
          </a:xfrm>
          <a:prstGeom prst="rect">
            <a:avLst/>
          </a:prstGeom>
        </p:spPr>
        <p:txBody>
          <a:bodyPr vert="horz" wrap="square" lIns="0" tIns="0" rIns="0" bIns="0" rtlCol="0">
            <a:spAutoFit/>
          </a:bodyPr>
          <a:lstStyle/>
          <a:p>
            <a:pPr marL="12700">
              <a:lnSpc>
                <a:spcPct val="100000"/>
              </a:lnSpc>
            </a:pPr>
            <a:r>
              <a:rPr sz="1400" spc="-5" dirty="0">
                <a:latin typeface="Calibri"/>
                <a:cs typeface="Calibri"/>
              </a:rPr>
              <a:t>85%</a:t>
            </a:r>
            <a:endParaRPr sz="1400" dirty="0">
              <a:latin typeface="Calibri"/>
              <a:cs typeface="Calibri"/>
            </a:endParaRPr>
          </a:p>
        </p:txBody>
      </p:sp>
      <p:sp>
        <p:nvSpPr>
          <p:cNvPr id="79" name="object 79"/>
          <p:cNvSpPr/>
          <p:nvPr/>
        </p:nvSpPr>
        <p:spPr>
          <a:xfrm>
            <a:off x="5148836" y="3166682"/>
            <a:ext cx="864235" cy="432435"/>
          </a:xfrm>
          <a:custGeom>
            <a:avLst/>
            <a:gdLst/>
            <a:ahLst/>
            <a:cxnLst/>
            <a:rect l="l" t="t" r="r" b="b"/>
            <a:pathLst>
              <a:path w="864235" h="576579">
                <a:moveTo>
                  <a:pt x="288036" y="0"/>
                </a:moveTo>
                <a:lnTo>
                  <a:pt x="0" y="288036"/>
                </a:lnTo>
                <a:lnTo>
                  <a:pt x="288036" y="576072"/>
                </a:lnTo>
                <a:lnTo>
                  <a:pt x="288036" y="432054"/>
                </a:lnTo>
                <a:lnTo>
                  <a:pt x="864108" y="432054"/>
                </a:lnTo>
                <a:lnTo>
                  <a:pt x="864108" y="144018"/>
                </a:lnTo>
                <a:lnTo>
                  <a:pt x="288036" y="144018"/>
                </a:lnTo>
                <a:lnTo>
                  <a:pt x="288036" y="0"/>
                </a:lnTo>
                <a:close/>
              </a:path>
            </a:pathLst>
          </a:custGeom>
          <a:solidFill>
            <a:srgbClr val="FFFFFF"/>
          </a:solidFill>
        </p:spPr>
        <p:txBody>
          <a:bodyPr wrap="square" lIns="0" tIns="0" rIns="0" bIns="0" rtlCol="0"/>
          <a:lstStyle/>
          <a:p>
            <a:endParaRPr dirty="0"/>
          </a:p>
        </p:txBody>
      </p:sp>
      <p:sp>
        <p:nvSpPr>
          <p:cNvPr id="80" name="object 80"/>
          <p:cNvSpPr/>
          <p:nvPr/>
        </p:nvSpPr>
        <p:spPr>
          <a:xfrm>
            <a:off x="5148836" y="3166682"/>
            <a:ext cx="864235" cy="432435"/>
          </a:xfrm>
          <a:custGeom>
            <a:avLst/>
            <a:gdLst/>
            <a:ahLst/>
            <a:cxnLst/>
            <a:rect l="l" t="t" r="r" b="b"/>
            <a:pathLst>
              <a:path w="864235" h="576579">
                <a:moveTo>
                  <a:pt x="0" y="288036"/>
                </a:moveTo>
                <a:lnTo>
                  <a:pt x="288036" y="0"/>
                </a:lnTo>
                <a:lnTo>
                  <a:pt x="288036" y="144018"/>
                </a:lnTo>
                <a:lnTo>
                  <a:pt x="864108" y="144018"/>
                </a:lnTo>
                <a:lnTo>
                  <a:pt x="864108" y="432054"/>
                </a:lnTo>
                <a:lnTo>
                  <a:pt x="288036" y="432054"/>
                </a:lnTo>
                <a:lnTo>
                  <a:pt x="288036" y="576072"/>
                </a:lnTo>
                <a:lnTo>
                  <a:pt x="0" y="288036"/>
                </a:lnTo>
                <a:close/>
              </a:path>
            </a:pathLst>
          </a:custGeom>
          <a:ln w="25908">
            <a:solidFill>
              <a:srgbClr val="C0504D"/>
            </a:solidFill>
          </a:ln>
        </p:spPr>
        <p:txBody>
          <a:bodyPr wrap="square" lIns="0" tIns="0" rIns="0" bIns="0" rtlCol="0"/>
          <a:lstStyle/>
          <a:p>
            <a:endParaRPr dirty="0"/>
          </a:p>
        </p:txBody>
      </p:sp>
      <p:sp>
        <p:nvSpPr>
          <p:cNvPr id="81" name="object 81"/>
          <p:cNvSpPr txBox="1"/>
          <p:nvPr/>
        </p:nvSpPr>
        <p:spPr>
          <a:xfrm>
            <a:off x="5562600" y="3257550"/>
            <a:ext cx="332105" cy="215444"/>
          </a:xfrm>
          <a:prstGeom prst="rect">
            <a:avLst/>
          </a:prstGeom>
        </p:spPr>
        <p:txBody>
          <a:bodyPr vert="horz" wrap="square" lIns="0" tIns="0" rIns="0" bIns="0" rtlCol="0">
            <a:spAutoFit/>
          </a:bodyPr>
          <a:lstStyle/>
          <a:p>
            <a:pPr marL="12700">
              <a:lnSpc>
                <a:spcPct val="100000"/>
              </a:lnSpc>
            </a:pPr>
            <a:r>
              <a:rPr sz="1400" spc="-5" dirty="0">
                <a:latin typeface="Calibri"/>
                <a:cs typeface="Calibri"/>
              </a:rPr>
              <a:t>19%</a:t>
            </a:r>
            <a:endParaRPr sz="1400" dirty="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447800" y="1276350"/>
          <a:ext cx="5867400" cy="2914650"/>
        </p:xfrm>
        <a:graphic>
          <a:graphicData uri="http://schemas.openxmlformats.org/drawingml/2006/chart">
            <c:chart xmlns:c="http://schemas.openxmlformats.org/drawingml/2006/chart" xmlns:r="http://schemas.openxmlformats.org/officeDocument/2006/relationships" r:id="rId2"/>
          </a:graphicData>
        </a:graphic>
      </p:graphicFrame>
      <p:sp>
        <p:nvSpPr>
          <p:cNvPr id="5" name="object 66"/>
          <p:cNvSpPr txBox="1"/>
          <p:nvPr/>
        </p:nvSpPr>
        <p:spPr>
          <a:xfrm>
            <a:off x="914400" y="4248150"/>
            <a:ext cx="6480175" cy="553998"/>
          </a:xfrm>
          <a:prstGeom prst="rect">
            <a:avLst/>
          </a:prstGeom>
          <a:ln w="25907">
            <a:solidFill>
              <a:srgbClr val="4BACC6"/>
            </a:solidFill>
          </a:ln>
        </p:spPr>
        <p:txBody>
          <a:bodyPr vert="horz" wrap="square" lIns="0" tIns="0" rIns="0" bIns="0" rtlCol="0">
            <a:spAutoFit/>
          </a:bodyPr>
          <a:lstStyle/>
          <a:p>
            <a:pPr marL="2001520" marR="1995170" indent="228600">
              <a:lnSpc>
                <a:spcPct val="100000"/>
              </a:lnSpc>
            </a:pPr>
            <a:r>
              <a:rPr sz="1800" dirty="0">
                <a:latin typeface="Calibri"/>
                <a:cs typeface="Calibri"/>
              </a:rPr>
              <a:t>C</a:t>
            </a:r>
            <a:r>
              <a:rPr sz="1800" spc="-30" dirty="0">
                <a:latin typeface="Calibri"/>
                <a:cs typeface="Calibri"/>
              </a:rPr>
              <a:t>R</a:t>
            </a:r>
            <a:r>
              <a:rPr sz="1800" dirty="0">
                <a:latin typeface="Calibri"/>
                <a:cs typeface="Calibri"/>
              </a:rPr>
              <a:t>C</a:t>
            </a:r>
            <a:r>
              <a:rPr sz="1800" spc="10" dirty="0">
                <a:latin typeface="Calibri"/>
                <a:cs typeface="Calibri"/>
              </a:rPr>
              <a:t> </a:t>
            </a:r>
            <a:r>
              <a:rPr sz="1800" spc="-20" dirty="0">
                <a:latin typeface="Calibri"/>
                <a:cs typeface="Calibri"/>
              </a:rPr>
              <a:t>s</a:t>
            </a:r>
            <a:r>
              <a:rPr sz="1800" spc="-5" dirty="0">
                <a:latin typeface="Calibri"/>
                <a:cs typeface="Calibri"/>
              </a:rPr>
              <a:t>t</a:t>
            </a:r>
            <a:r>
              <a:rPr sz="1800" dirty="0">
                <a:latin typeface="Calibri"/>
                <a:cs typeface="Calibri"/>
              </a:rPr>
              <a:t>ud</a:t>
            </a:r>
            <a:r>
              <a:rPr sz="1800" spc="-10" dirty="0">
                <a:latin typeface="Calibri"/>
                <a:cs typeface="Calibri"/>
              </a:rPr>
              <a:t>en</a:t>
            </a:r>
            <a:r>
              <a:rPr sz="1800" spc="-5" dirty="0">
                <a:latin typeface="Calibri"/>
                <a:cs typeface="Calibri"/>
              </a:rPr>
              <a:t>t</a:t>
            </a:r>
            <a:r>
              <a:rPr sz="1800" dirty="0">
                <a:latin typeface="Calibri"/>
                <a:cs typeface="Calibri"/>
              </a:rPr>
              <a:t>s</a:t>
            </a:r>
            <a:r>
              <a:rPr sz="1800" spc="-5" dirty="0">
                <a:latin typeface="Calibri"/>
                <a:cs typeface="Calibri"/>
              </a:rPr>
              <a:t> </a:t>
            </a:r>
            <a:r>
              <a:rPr sz="1800" spc="-35" dirty="0">
                <a:latin typeface="Calibri"/>
                <a:cs typeface="Calibri"/>
              </a:rPr>
              <a:t>av</a:t>
            </a:r>
            <a:r>
              <a:rPr sz="1800" spc="-10" dirty="0">
                <a:latin typeface="Calibri"/>
                <a:cs typeface="Calibri"/>
              </a:rPr>
              <a:t>g:</a:t>
            </a:r>
            <a:r>
              <a:rPr sz="1800" dirty="0">
                <a:latin typeface="Calibri"/>
                <a:cs typeface="Calibri"/>
              </a:rPr>
              <a:t> </a:t>
            </a:r>
            <a:r>
              <a:rPr sz="1800" spc="-15" dirty="0" smtClean="0">
                <a:latin typeface="Calibri"/>
                <a:cs typeface="Calibri"/>
              </a:rPr>
              <a:t>3</a:t>
            </a:r>
            <a:r>
              <a:rPr sz="1800" dirty="0" smtClean="0">
                <a:latin typeface="Calibri"/>
                <a:cs typeface="Calibri"/>
              </a:rPr>
              <a:t>.</a:t>
            </a:r>
            <a:r>
              <a:rPr lang="en-US" spc="-10" dirty="0" smtClean="0">
                <a:latin typeface="Calibri"/>
                <a:cs typeface="Calibri"/>
              </a:rPr>
              <a:t>82</a:t>
            </a:r>
            <a:r>
              <a:rPr sz="1800" spc="-10" dirty="0" smtClean="0">
                <a:latin typeface="Calibri"/>
                <a:cs typeface="Calibri"/>
              </a:rPr>
              <a:t> </a:t>
            </a:r>
            <a:r>
              <a:rPr sz="1800" spc="-10" dirty="0">
                <a:latin typeface="Calibri"/>
                <a:cs typeface="Calibri"/>
              </a:rPr>
              <a:t>N</a:t>
            </a:r>
            <a:r>
              <a:rPr sz="1800" spc="-5" dirty="0">
                <a:latin typeface="Calibri"/>
                <a:cs typeface="Calibri"/>
              </a:rPr>
              <a:t>o</a:t>
            </a:r>
            <a:r>
              <a:rPr sz="1800" dirty="0">
                <a:latin typeface="Calibri"/>
                <a:cs typeface="Calibri"/>
              </a:rPr>
              <a:t>n-C</a:t>
            </a:r>
            <a:r>
              <a:rPr sz="1800" spc="-30" dirty="0">
                <a:latin typeface="Calibri"/>
                <a:cs typeface="Calibri"/>
              </a:rPr>
              <a:t>R</a:t>
            </a:r>
            <a:r>
              <a:rPr sz="1800" dirty="0">
                <a:latin typeface="Calibri"/>
                <a:cs typeface="Calibri"/>
              </a:rPr>
              <a:t>C</a:t>
            </a:r>
            <a:r>
              <a:rPr sz="1800" spc="10" dirty="0">
                <a:latin typeface="Calibri"/>
                <a:cs typeface="Calibri"/>
              </a:rPr>
              <a:t> </a:t>
            </a:r>
            <a:r>
              <a:rPr sz="1800" spc="-20" dirty="0">
                <a:latin typeface="Calibri"/>
                <a:cs typeface="Calibri"/>
              </a:rPr>
              <a:t>s</a:t>
            </a:r>
            <a:r>
              <a:rPr sz="1800" spc="-5" dirty="0">
                <a:latin typeface="Calibri"/>
                <a:cs typeface="Calibri"/>
              </a:rPr>
              <a:t>t</a:t>
            </a:r>
            <a:r>
              <a:rPr sz="1800" dirty="0">
                <a:latin typeface="Calibri"/>
                <a:cs typeface="Calibri"/>
              </a:rPr>
              <a:t>ud</a:t>
            </a:r>
            <a:r>
              <a:rPr sz="1800" spc="-10" dirty="0">
                <a:latin typeface="Calibri"/>
                <a:cs typeface="Calibri"/>
              </a:rPr>
              <a:t>en</a:t>
            </a:r>
            <a:r>
              <a:rPr sz="1800" spc="-5" dirty="0">
                <a:latin typeface="Calibri"/>
                <a:cs typeface="Calibri"/>
              </a:rPr>
              <a:t>t</a:t>
            </a:r>
            <a:r>
              <a:rPr sz="1800" dirty="0">
                <a:latin typeface="Calibri"/>
                <a:cs typeface="Calibri"/>
              </a:rPr>
              <a:t>s</a:t>
            </a:r>
            <a:r>
              <a:rPr sz="1800" spc="-5" dirty="0">
                <a:latin typeface="Calibri"/>
                <a:cs typeface="Calibri"/>
              </a:rPr>
              <a:t> </a:t>
            </a:r>
            <a:r>
              <a:rPr sz="1800" spc="-35" dirty="0">
                <a:latin typeface="Calibri"/>
                <a:cs typeface="Calibri"/>
              </a:rPr>
              <a:t>av</a:t>
            </a:r>
            <a:r>
              <a:rPr sz="1800" spc="-10" dirty="0">
                <a:latin typeface="Calibri"/>
                <a:cs typeface="Calibri"/>
              </a:rPr>
              <a:t>g:</a:t>
            </a:r>
            <a:r>
              <a:rPr sz="1800" dirty="0">
                <a:latin typeface="Calibri"/>
                <a:cs typeface="Calibri"/>
              </a:rPr>
              <a:t> </a:t>
            </a:r>
            <a:r>
              <a:rPr sz="1800" spc="-15" dirty="0" smtClean="0">
                <a:latin typeface="Calibri"/>
                <a:cs typeface="Calibri"/>
              </a:rPr>
              <a:t>3</a:t>
            </a:r>
            <a:r>
              <a:rPr sz="1800" dirty="0" smtClean="0">
                <a:latin typeface="Calibri"/>
                <a:cs typeface="Calibri"/>
              </a:rPr>
              <a:t>.</a:t>
            </a:r>
            <a:r>
              <a:rPr lang="en-US" sz="1800" dirty="0" smtClean="0">
                <a:latin typeface="Calibri"/>
                <a:cs typeface="Calibri"/>
              </a:rPr>
              <a:t>1</a:t>
            </a:r>
            <a:endParaRPr sz="1800" dirty="0">
              <a:latin typeface="Calibri"/>
              <a:cs typeface="Calibri"/>
            </a:endParaRPr>
          </a:p>
        </p:txBody>
      </p:sp>
      <p:sp>
        <p:nvSpPr>
          <p:cNvPr id="6" name="Rectangle 5"/>
          <p:cNvSpPr/>
          <p:nvPr/>
        </p:nvSpPr>
        <p:spPr>
          <a:xfrm>
            <a:off x="381000" y="285750"/>
            <a:ext cx="8229600" cy="646331"/>
          </a:xfrm>
          <a:prstGeom prst="rect">
            <a:avLst/>
          </a:prstGeom>
        </p:spPr>
        <p:txBody>
          <a:bodyPr wrap="square">
            <a:spAutoFit/>
          </a:bodyPr>
          <a:lstStyle/>
          <a:p>
            <a:pPr marL="355600" marR="5080" indent="-342900">
              <a:lnSpc>
                <a:spcPct val="100000"/>
              </a:lnSpc>
              <a:buFont typeface="Arial"/>
              <a:buChar char="•"/>
              <a:tabLst>
                <a:tab pos="355600" algn="l"/>
              </a:tabLst>
            </a:pPr>
            <a:r>
              <a:rPr lang="en-US" spc="-10" dirty="0" smtClean="0">
                <a:cs typeface="Calibri"/>
              </a:rPr>
              <a:t>C</a:t>
            </a:r>
            <a:r>
              <a:rPr lang="en-US" spc="-45" dirty="0" smtClean="0">
                <a:cs typeface="Calibri"/>
              </a:rPr>
              <a:t>R</a:t>
            </a:r>
            <a:r>
              <a:rPr lang="en-US" spc="-10" dirty="0" smtClean="0">
                <a:cs typeface="Calibri"/>
              </a:rPr>
              <a:t>C</a:t>
            </a:r>
            <a:r>
              <a:rPr lang="en-US" spc="-30" dirty="0" smtClean="0">
                <a:cs typeface="Calibri"/>
              </a:rPr>
              <a:t>M</a:t>
            </a:r>
            <a:r>
              <a:rPr lang="en-US" spc="-15" dirty="0" smtClean="0">
                <a:cs typeface="Calibri"/>
              </a:rPr>
              <a:t>H</a:t>
            </a:r>
            <a:r>
              <a:rPr lang="en-US" spc="30" dirty="0" smtClean="0">
                <a:cs typeface="Calibri"/>
              </a:rPr>
              <a:t> </a:t>
            </a:r>
            <a:r>
              <a:rPr lang="en-US" spc="-30" dirty="0" smtClean="0">
                <a:cs typeface="Calibri"/>
              </a:rPr>
              <a:t>s</a:t>
            </a:r>
            <a:r>
              <a:rPr lang="en-US" spc="-20" dirty="0" smtClean="0">
                <a:cs typeface="Calibri"/>
              </a:rPr>
              <a:t>tude</a:t>
            </a:r>
            <a:r>
              <a:rPr lang="en-US" spc="-45" dirty="0" smtClean="0">
                <a:cs typeface="Calibri"/>
              </a:rPr>
              <a:t>n</a:t>
            </a:r>
            <a:r>
              <a:rPr lang="en-US" spc="-15" dirty="0" smtClean="0">
                <a:cs typeface="Calibri"/>
              </a:rPr>
              <a:t>t</a:t>
            </a:r>
            <a:r>
              <a:rPr lang="en-US" spc="-10" dirty="0" smtClean="0">
                <a:cs typeface="Calibri"/>
              </a:rPr>
              <a:t>s</a:t>
            </a:r>
            <a:r>
              <a:rPr lang="en-US" spc="10" dirty="0" smtClean="0">
                <a:cs typeface="Calibri"/>
              </a:rPr>
              <a:t> </a:t>
            </a:r>
            <a:r>
              <a:rPr lang="en-US" spc="-70" dirty="0" smtClean="0">
                <a:cs typeface="Calibri"/>
              </a:rPr>
              <a:t>f</a:t>
            </a:r>
            <a:r>
              <a:rPr lang="en-US" spc="-15" dirty="0" smtClean="0">
                <a:cs typeface="Calibri"/>
              </a:rPr>
              <a:t>el</a:t>
            </a:r>
            <a:r>
              <a:rPr lang="en-US" spc="-10" dirty="0" smtClean="0">
                <a:cs typeface="Calibri"/>
              </a:rPr>
              <a:t>t</a:t>
            </a:r>
            <a:r>
              <a:rPr lang="en-US" spc="25" dirty="0" smtClean="0">
                <a:cs typeface="Calibri"/>
              </a:rPr>
              <a:t> </a:t>
            </a:r>
            <a:r>
              <a:rPr lang="en-US" spc="-25" dirty="0" smtClean="0">
                <a:cs typeface="Calibri"/>
              </a:rPr>
              <a:t>m</a:t>
            </a:r>
            <a:r>
              <a:rPr lang="en-US" spc="-10" dirty="0" smtClean="0">
                <a:cs typeface="Calibri"/>
              </a:rPr>
              <a:t>o</a:t>
            </a:r>
            <a:r>
              <a:rPr lang="en-US" spc="-35" dirty="0" smtClean="0">
                <a:cs typeface="Calibri"/>
              </a:rPr>
              <a:t>r</a:t>
            </a:r>
            <a:r>
              <a:rPr lang="en-US" spc="-15" dirty="0" smtClean="0">
                <a:cs typeface="Calibri"/>
              </a:rPr>
              <a:t>e</a:t>
            </a:r>
            <a:r>
              <a:rPr lang="en-US" dirty="0" smtClean="0">
                <a:cs typeface="Calibri"/>
              </a:rPr>
              <a:t> </a:t>
            </a:r>
            <a:r>
              <a:rPr lang="en-US" spc="-30" dirty="0" smtClean="0">
                <a:cs typeface="Calibri"/>
              </a:rPr>
              <a:t>s</a:t>
            </a:r>
            <a:r>
              <a:rPr lang="en-US" spc="-15" dirty="0" smtClean="0">
                <a:cs typeface="Calibri"/>
              </a:rPr>
              <a:t>t</a:t>
            </a:r>
            <a:r>
              <a:rPr lang="en-US" spc="-45" dirty="0" smtClean="0">
                <a:cs typeface="Calibri"/>
              </a:rPr>
              <a:t>r</a:t>
            </a:r>
            <a:r>
              <a:rPr lang="en-US" spc="-10" dirty="0" smtClean="0">
                <a:cs typeface="Calibri"/>
              </a:rPr>
              <a:t>o</a:t>
            </a:r>
            <a:r>
              <a:rPr lang="en-US" spc="-15" dirty="0" smtClean="0">
                <a:cs typeface="Calibri"/>
              </a:rPr>
              <a:t>ngl</a:t>
            </a:r>
            <a:r>
              <a:rPr lang="en-US" spc="-10" dirty="0" smtClean="0">
                <a:cs typeface="Calibri"/>
              </a:rPr>
              <a:t>y</a:t>
            </a:r>
            <a:r>
              <a:rPr lang="en-US" spc="5" dirty="0" smtClean="0">
                <a:cs typeface="Calibri"/>
              </a:rPr>
              <a:t> </a:t>
            </a:r>
            <a:r>
              <a:rPr lang="en-US" spc="-15" dirty="0" smtClean="0">
                <a:cs typeface="Calibri"/>
              </a:rPr>
              <a:t>th</a:t>
            </a:r>
            <a:r>
              <a:rPr lang="en-US" spc="-35" dirty="0" smtClean="0">
                <a:cs typeface="Calibri"/>
              </a:rPr>
              <a:t>a</a:t>
            </a:r>
            <a:r>
              <a:rPr lang="en-US" spc="-10" dirty="0" smtClean="0">
                <a:cs typeface="Calibri"/>
              </a:rPr>
              <a:t>t</a:t>
            </a:r>
            <a:r>
              <a:rPr lang="en-US" dirty="0" smtClean="0">
                <a:cs typeface="Calibri"/>
              </a:rPr>
              <a:t> </a:t>
            </a:r>
            <a:r>
              <a:rPr lang="en-US" spc="-15" dirty="0" smtClean="0">
                <a:cs typeface="Calibri"/>
              </a:rPr>
              <a:t>thei</a:t>
            </a:r>
            <a:r>
              <a:rPr lang="en-US" spc="-10" dirty="0" smtClean="0">
                <a:cs typeface="Calibri"/>
              </a:rPr>
              <a:t>r</a:t>
            </a:r>
            <a:r>
              <a:rPr lang="en-US" spc="5" dirty="0" smtClean="0">
                <a:cs typeface="Calibri"/>
              </a:rPr>
              <a:t> </a:t>
            </a:r>
            <a:r>
              <a:rPr lang="en-US" spc="-35" dirty="0" smtClean="0">
                <a:cs typeface="Calibri"/>
              </a:rPr>
              <a:t>r</a:t>
            </a:r>
            <a:r>
              <a:rPr lang="en-US" spc="-20" dirty="0" smtClean="0">
                <a:cs typeface="Calibri"/>
              </a:rPr>
              <a:t>e</a:t>
            </a:r>
            <a:r>
              <a:rPr lang="en-US" spc="-5" dirty="0" smtClean="0">
                <a:cs typeface="Calibri"/>
              </a:rPr>
              <a:t>s</a:t>
            </a:r>
            <a:r>
              <a:rPr lang="en-US" spc="-20" dirty="0" smtClean="0">
                <a:cs typeface="Calibri"/>
              </a:rPr>
              <a:t>e</a:t>
            </a:r>
            <a:r>
              <a:rPr lang="en-US" spc="-15" dirty="0" smtClean="0">
                <a:cs typeface="Calibri"/>
              </a:rPr>
              <a:t>a</a:t>
            </a:r>
            <a:r>
              <a:rPr lang="en-US" spc="-45" dirty="0" smtClean="0">
                <a:cs typeface="Calibri"/>
              </a:rPr>
              <a:t>r</a:t>
            </a:r>
            <a:r>
              <a:rPr lang="en-US" spc="-15" dirty="0" smtClean="0">
                <a:cs typeface="Calibri"/>
              </a:rPr>
              <a:t>ch</a:t>
            </a:r>
            <a:r>
              <a:rPr lang="en-US" spc="-10" dirty="0" smtClean="0">
                <a:cs typeface="Calibri"/>
              </a:rPr>
              <a:t> </a:t>
            </a:r>
            <a:r>
              <a:rPr lang="en-US" spc="-15" dirty="0" smtClean="0">
                <a:cs typeface="Calibri"/>
              </a:rPr>
              <a:t>highe</a:t>
            </a:r>
            <a:r>
              <a:rPr lang="en-US" spc="-10" dirty="0" smtClean="0">
                <a:cs typeface="Calibri"/>
              </a:rPr>
              <a:t>r</a:t>
            </a:r>
            <a:r>
              <a:rPr lang="en-US" spc="-5" dirty="0" smtClean="0">
                <a:cs typeface="Calibri"/>
              </a:rPr>
              <a:t> </a:t>
            </a:r>
            <a:r>
              <a:rPr lang="en-US" spc="-20" dirty="0" smtClean="0">
                <a:cs typeface="Calibri"/>
              </a:rPr>
              <a:t>deg</a:t>
            </a:r>
            <a:r>
              <a:rPr lang="en-US" spc="-35" dirty="0" smtClean="0">
                <a:cs typeface="Calibri"/>
              </a:rPr>
              <a:t>r</a:t>
            </a:r>
            <a:r>
              <a:rPr lang="en-US" spc="-20" dirty="0" smtClean="0">
                <a:cs typeface="Calibri"/>
              </a:rPr>
              <a:t>e</a:t>
            </a:r>
            <a:r>
              <a:rPr lang="en-US" spc="-15" dirty="0" smtClean="0">
                <a:cs typeface="Calibri"/>
              </a:rPr>
              <a:t>e</a:t>
            </a:r>
            <a:r>
              <a:rPr lang="en-US" spc="15" dirty="0" smtClean="0">
                <a:cs typeface="Calibri"/>
              </a:rPr>
              <a:t> </a:t>
            </a:r>
            <a:r>
              <a:rPr lang="en-US" spc="-55" dirty="0" smtClean="0">
                <a:cs typeface="Calibri"/>
              </a:rPr>
              <a:t>e</a:t>
            </a:r>
            <a:r>
              <a:rPr lang="en-US" spc="-20" dirty="0" smtClean="0">
                <a:cs typeface="Calibri"/>
              </a:rPr>
              <a:t>xpe</a:t>
            </a:r>
            <a:r>
              <a:rPr lang="en-US" spc="-10" dirty="0" smtClean="0">
                <a:cs typeface="Calibri"/>
              </a:rPr>
              <a:t>r</a:t>
            </a:r>
            <a:r>
              <a:rPr lang="en-US" spc="-15" dirty="0" smtClean="0">
                <a:cs typeface="Calibri"/>
              </a:rPr>
              <a:t>ience</a:t>
            </a:r>
            <a:r>
              <a:rPr lang="en-US" spc="30" dirty="0" smtClean="0">
                <a:cs typeface="Calibri"/>
              </a:rPr>
              <a:t> </a:t>
            </a:r>
            <a:r>
              <a:rPr lang="en-US" spc="-20" dirty="0" smtClean="0">
                <a:cs typeface="Calibri"/>
              </a:rPr>
              <a:t>h</a:t>
            </a:r>
            <a:r>
              <a:rPr lang="en-US" spc="-15" dirty="0" smtClean="0">
                <a:cs typeface="Calibri"/>
              </a:rPr>
              <a:t>ad</a:t>
            </a:r>
            <a:r>
              <a:rPr lang="en-US" spc="-10" dirty="0" smtClean="0">
                <a:cs typeface="Calibri"/>
              </a:rPr>
              <a:t> </a:t>
            </a:r>
            <a:r>
              <a:rPr lang="en-US" spc="-15" dirty="0" smtClean="0">
                <a:cs typeface="Calibri"/>
              </a:rPr>
              <a:t>gi</a:t>
            </a:r>
            <a:r>
              <a:rPr lang="en-US" spc="-30" dirty="0" smtClean="0">
                <a:cs typeface="Calibri"/>
              </a:rPr>
              <a:t>v</a:t>
            </a:r>
            <a:r>
              <a:rPr lang="en-US" spc="-20" dirty="0" smtClean="0">
                <a:cs typeface="Calibri"/>
              </a:rPr>
              <a:t>e</a:t>
            </a:r>
            <a:r>
              <a:rPr lang="en-US" spc="-15" dirty="0" smtClean="0">
                <a:cs typeface="Calibri"/>
              </a:rPr>
              <a:t>n</a:t>
            </a:r>
            <a:r>
              <a:rPr lang="en-US" spc="-10" dirty="0" smtClean="0">
                <a:cs typeface="Calibri"/>
              </a:rPr>
              <a:t> </a:t>
            </a:r>
            <a:r>
              <a:rPr lang="en-US" spc="-15" dirty="0" smtClean="0">
                <a:cs typeface="Calibri"/>
              </a:rPr>
              <a:t>the</a:t>
            </a:r>
            <a:r>
              <a:rPr lang="en-US" spc="-20" dirty="0" smtClean="0">
                <a:cs typeface="Calibri"/>
              </a:rPr>
              <a:t>m</a:t>
            </a:r>
            <a:r>
              <a:rPr lang="en-US" spc="25" dirty="0" smtClean="0">
                <a:cs typeface="Calibri"/>
              </a:rPr>
              <a:t> </a:t>
            </a:r>
            <a:r>
              <a:rPr lang="en-US" spc="-15" dirty="0" smtClean="0">
                <a:cs typeface="Calibri"/>
              </a:rPr>
              <a:t>the</a:t>
            </a:r>
            <a:r>
              <a:rPr lang="en-US" spc="15" dirty="0" smtClean="0">
                <a:cs typeface="Calibri"/>
              </a:rPr>
              <a:t> </a:t>
            </a:r>
            <a:r>
              <a:rPr lang="en-US" spc="-5" dirty="0" smtClean="0">
                <a:cs typeface="Calibri"/>
              </a:rPr>
              <a:t>s</a:t>
            </a:r>
            <a:r>
              <a:rPr lang="en-US" spc="-15" dirty="0" smtClean="0">
                <a:cs typeface="Calibri"/>
              </a:rPr>
              <a:t>kill</a:t>
            </a:r>
            <a:r>
              <a:rPr lang="en-US" spc="-10" dirty="0" smtClean="0">
                <a:cs typeface="Calibri"/>
              </a:rPr>
              <a:t>s</a:t>
            </a:r>
            <a:r>
              <a:rPr lang="en-US" spc="-15" dirty="0" smtClean="0">
                <a:cs typeface="Calibri"/>
              </a:rPr>
              <a:t> </a:t>
            </a:r>
            <a:r>
              <a:rPr lang="en-US" spc="-20" dirty="0" smtClean="0">
                <a:cs typeface="Calibri"/>
              </a:rPr>
              <a:t>ne</a:t>
            </a:r>
            <a:r>
              <a:rPr lang="en-US" spc="-15" dirty="0" smtClean="0">
                <a:cs typeface="Calibri"/>
              </a:rPr>
              <a:t>c</a:t>
            </a:r>
            <a:r>
              <a:rPr lang="en-US" spc="-20" dirty="0" smtClean="0">
                <a:cs typeface="Calibri"/>
              </a:rPr>
              <a:t>e</a:t>
            </a:r>
            <a:r>
              <a:rPr lang="en-US" spc="-5" dirty="0" smtClean="0">
                <a:cs typeface="Calibri"/>
              </a:rPr>
              <a:t>ss</a:t>
            </a:r>
            <a:r>
              <a:rPr lang="en-US" spc="-15" dirty="0" smtClean="0">
                <a:cs typeface="Calibri"/>
              </a:rPr>
              <a:t>a</a:t>
            </a:r>
            <a:r>
              <a:rPr lang="en-US" dirty="0" smtClean="0">
                <a:cs typeface="Calibri"/>
              </a:rPr>
              <a:t>r</a:t>
            </a:r>
            <a:r>
              <a:rPr lang="en-US" spc="-10" dirty="0" smtClean="0">
                <a:cs typeface="Calibri"/>
              </a:rPr>
              <a:t>y</a:t>
            </a:r>
            <a:r>
              <a:rPr lang="en-US" spc="5" dirty="0" smtClean="0">
                <a:cs typeface="Calibri"/>
              </a:rPr>
              <a:t> </a:t>
            </a:r>
            <a:r>
              <a:rPr lang="en-US" spc="-40" dirty="0" smtClean="0">
                <a:cs typeface="Calibri"/>
              </a:rPr>
              <a:t>t</a:t>
            </a:r>
            <a:r>
              <a:rPr lang="en-US" spc="-15" dirty="0" smtClean="0">
                <a:cs typeface="Calibri"/>
              </a:rPr>
              <a:t>o</a:t>
            </a:r>
            <a:r>
              <a:rPr lang="en-US" spc="10" dirty="0" smtClean="0">
                <a:cs typeface="Calibri"/>
              </a:rPr>
              <a:t> </a:t>
            </a:r>
            <a:r>
              <a:rPr lang="en-US" spc="-5" dirty="0" smtClean="0">
                <a:cs typeface="Calibri"/>
              </a:rPr>
              <a:t>s</a:t>
            </a:r>
            <a:r>
              <a:rPr lang="en-US" spc="-20" dirty="0" smtClean="0">
                <a:cs typeface="Calibri"/>
              </a:rPr>
              <a:t>uc</a:t>
            </a:r>
            <a:r>
              <a:rPr lang="en-US" spc="-15" dirty="0" smtClean="0">
                <a:cs typeface="Calibri"/>
              </a:rPr>
              <a:t>c</a:t>
            </a:r>
            <a:r>
              <a:rPr lang="en-US" spc="-20" dirty="0" smtClean="0">
                <a:cs typeface="Calibri"/>
              </a:rPr>
              <a:t>ee</a:t>
            </a:r>
            <a:r>
              <a:rPr lang="en-US" spc="-15" dirty="0" smtClean="0">
                <a:cs typeface="Calibri"/>
              </a:rPr>
              <a:t>d</a:t>
            </a:r>
            <a:r>
              <a:rPr lang="en-US" spc="-5" dirty="0" smtClean="0">
                <a:cs typeface="Calibri"/>
              </a:rPr>
              <a:t> </a:t>
            </a:r>
            <a:r>
              <a:rPr lang="en-US" spc="-10" dirty="0" smtClean="0">
                <a:cs typeface="Calibri"/>
              </a:rPr>
              <a:t>i</a:t>
            </a:r>
            <a:r>
              <a:rPr lang="en-US" spc="-15" dirty="0" smtClean="0">
                <a:cs typeface="Calibri"/>
              </a:rPr>
              <a:t>n</a:t>
            </a:r>
            <a:r>
              <a:rPr lang="en-US" spc="-5" dirty="0" smtClean="0">
                <a:cs typeface="Calibri"/>
              </a:rPr>
              <a:t> </a:t>
            </a:r>
            <a:r>
              <a:rPr lang="en-US" spc="-15" dirty="0" smtClean="0">
                <a:cs typeface="Calibri"/>
              </a:rPr>
              <a:t>a</a:t>
            </a:r>
            <a:r>
              <a:rPr lang="en-US" spc="-5" dirty="0" smtClean="0">
                <a:cs typeface="Calibri"/>
              </a:rPr>
              <a:t> </a:t>
            </a:r>
            <a:r>
              <a:rPr lang="en-US" spc="-20" dirty="0" smtClean="0">
                <a:cs typeface="Calibri"/>
              </a:rPr>
              <a:t>w</a:t>
            </a:r>
            <a:r>
              <a:rPr lang="en-US" spc="-15" dirty="0" smtClean="0">
                <a:cs typeface="Calibri"/>
              </a:rPr>
              <a:t>ide</a:t>
            </a:r>
            <a:r>
              <a:rPr lang="en-US" spc="5" dirty="0" smtClean="0">
                <a:cs typeface="Calibri"/>
              </a:rPr>
              <a:t> </a:t>
            </a:r>
            <a:r>
              <a:rPr lang="en-US" spc="-60" dirty="0" smtClean="0">
                <a:cs typeface="Calibri"/>
              </a:rPr>
              <a:t>r</a:t>
            </a:r>
            <a:r>
              <a:rPr lang="en-US" spc="-15" dirty="0" smtClean="0">
                <a:cs typeface="Calibri"/>
              </a:rPr>
              <a:t>a</a:t>
            </a:r>
            <a:r>
              <a:rPr lang="en-US" spc="-20" dirty="0" smtClean="0">
                <a:cs typeface="Calibri"/>
              </a:rPr>
              <a:t>n</a:t>
            </a:r>
            <a:r>
              <a:rPr lang="en-US" spc="-45" dirty="0" smtClean="0">
                <a:cs typeface="Calibri"/>
              </a:rPr>
              <a:t>g</a:t>
            </a:r>
            <a:r>
              <a:rPr lang="en-US" spc="-15" dirty="0" smtClean="0">
                <a:cs typeface="Calibri"/>
              </a:rPr>
              <a:t>e</a:t>
            </a:r>
            <a:r>
              <a:rPr lang="en-US" spc="15" dirty="0" smtClean="0">
                <a:cs typeface="Calibri"/>
              </a:rPr>
              <a:t> </a:t>
            </a:r>
            <a:r>
              <a:rPr lang="en-US" spc="-10" dirty="0" smtClean="0">
                <a:cs typeface="Calibri"/>
              </a:rPr>
              <a:t>of</a:t>
            </a:r>
            <a:r>
              <a:rPr lang="en-US" spc="5" dirty="0" smtClean="0">
                <a:cs typeface="Calibri"/>
              </a:rPr>
              <a:t> </a:t>
            </a:r>
            <a:r>
              <a:rPr lang="en-US" spc="-40" dirty="0" smtClean="0">
                <a:cs typeface="Calibri"/>
              </a:rPr>
              <a:t>c</a:t>
            </a:r>
            <a:r>
              <a:rPr lang="en-US" spc="-15" dirty="0" smtClean="0">
                <a:cs typeface="Calibri"/>
              </a:rPr>
              <a:t>a</a:t>
            </a:r>
            <a:r>
              <a:rPr lang="en-US" spc="-35" dirty="0" smtClean="0">
                <a:cs typeface="Calibri"/>
              </a:rPr>
              <a:t>r</a:t>
            </a:r>
            <a:r>
              <a:rPr lang="en-US" spc="-20" dirty="0" smtClean="0">
                <a:cs typeface="Calibri"/>
              </a:rPr>
              <a:t>ee</a:t>
            </a:r>
            <a:r>
              <a:rPr lang="en-US" spc="-45" dirty="0" smtClean="0">
                <a:cs typeface="Calibri"/>
              </a:rPr>
              <a:t>r</a:t>
            </a:r>
            <a:r>
              <a:rPr lang="en-US" spc="-10" dirty="0" smtClean="0">
                <a:cs typeface="Calibri"/>
              </a:rPr>
              <a:t>s</a:t>
            </a:r>
            <a:endParaRPr lang="en-US" dirty="0">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914400" y="1123950"/>
          <a:ext cx="62484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09550"/>
            <a:ext cx="9302098" cy="584775"/>
          </a:xfrm>
          <a:prstGeom prst="rect">
            <a:avLst/>
          </a:prstGeom>
        </p:spPr>
        <p:txBody>
          <a:bodyPr wrap="none">
            <a:spAutoFit/>
          </a:bodyPr>
          <a:lstStyle/>
          <a:p>
            <a:pPr algn="ctr">
              <a:defRPr sz="1200" b="1" i="0" u="none" strike="noStrike" kern="1200" baseline="0">
                <a:solidFill>
                  <a:prstClr val="black"/>
                </a:solidFill>
                <a:latin typeface="+mn-lt"/>
                <a:ea typeface="+mn-ea"/>
                <a:cs typeface="+mn-cs"/>
              </a:defRPr>
            </a:pPr>
            <a:r>
              <a:rPr lang="en-AU" sz="3200" dirty="0" smtClean="0"/>
              <a:t>Will involvement with CRC </a:t>
            </a:r>
            <a:r>
              <a:rPr lang="en-AU" sz="3200" dirty="0" smtClean="0"/>
              <a:t>provide career advantage</a:t>
            </a:r>
            <a:r>
              <a:rPr lang="en-AU" sz="3200" dirty="0" smtClean="0"/>
              <a:t>?</a:t>
            </a:r>
            <a:endParaRPr lang="en-AU" sz="3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609600" y="285750"/>
          <a:ext cx="7848599" cy="4191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0" y="133353"/>
          <a:ext cx="8991600" cy="4996219"/>
        </p:xfrm>
        <a:graphic>
          <a:graphicData uri="http://schemas.openxmlformats.org/drawingml/2006/table">
            <a:tbl>
              <a:tblPr firstRow="1" bandRow="1">
                <a:tableStyleId>{5C22544A-7EE6-4342-B048-85BDC9FD1C3A}</a:tableStyleId>
              </a:tblPr>
              <a:tblGrid>
                <a:gridCol w="2057400"/>
                <a:gridCol w="6934200"/>
              </a:tblGrid>
              <a:tr h="459698">
                <a:tc>
                  <a:txBody>
                    <a:bodyPr/>
                    <a:lstStyle/>
                    <a:p>
                      <a:r>
                        <a:rPr lang="en-US" sz="1600" dirty="0" smtClean="0"/>
                        <a:t>Program</a:t>
                      </a:r>
                      <a:endParaRPr lang="en-US" sz="1600" dirty="0"/>
                    </a:p>
                  </a:txBody>
                  <a:tcPr/>
                </a:tc>
                <a:tc>
                  <a:txBody>
                    <a:bodyPr/>
                    <a:lstStyle/>
                    <a:p>
                      <a:r>
                        <a:rPr lang="en-US" sz="1600" dirty="0" smtClean="0"/>
                        <a:t>Plan</a:t>
                      </a:r>
                      <a:endParaRPr lang="en-US" sz="1600" dirty="0"/>
                    </a:p>
                  </a:txBody>
                  <a:tcPr/>
                </a:tc>
              </a:tr>
              <a:tr h="459698">
                <a:tc>
                  <a:txBody>
                    <a:bodyPr/>
                    <a:lstStyle/>
                    <a:p>
                      <a:r>
                        <a:rPr lang="en-US" sz="1600" dirty="0" smtClean="0"/>
                        <a:t>Community education</a:t>
                      </a:r>
                      <a:endParaRPr lang="en-US" sz="1600" dirty="0"/>
                    </a:p>
                  </a:txBody>
                  <a:tcPr/>
                </a:tc>
                <a:tc>
                  <a:txBody>
                    <a:bodyPr/>
                    <a:lstStyle/>
                    <a:p>
                      <a:r>
                        <a:rPr lang="en-US" sz="1600" dirty="0" smtClean="0"/>
                        <a:t>Model published in</a:t>
                      </a:r>
                      <a:r>
                        <a:rPr lang="en-US" sz="1600" baseline="0" dirty="0" smtClean="0"/>
                        <a:t> </a:t>
                      </a:r>
                      <a:r>
                        <a:rPr lang="en-US" sz="1600" i="1" baseline="0" dirty="0" smtClean="0"/>
                        <a:t>Australasian Psychiatry</a:t>
                      </a:r>
                      <a:r>
                        <a:rPr lang="en-US" sz="1600" i="0" baseline="0" dirty="0" smtClean="0"/>
                        <a:t>, presented at RANZCP , working with our Participant research organisations regarding uptake</a:t>
                      </a:r>
                      <a:endParaRPr lang="en-US" sz="1600" dirty="0"/>
                    </a:p>
                  </a:txBody>
                  <a:tcPr/>
                </a:tc>
              </a:tr>
              <a:tr h="607601">
                <a:tc>
                  <a:txBody>
                    <a:bodyPr/>
                    <a:lstStyle/>
                    <a:p>
                      <a:r>
                        <a:rPr lang="en-US" sz="1600" dirty="0" smtClean="0"/>
                        <a:t>Knowledge exchange program </a:t>
                      </a:r>
                      <a:endParaRPr lang="en-US" sz="1600" dirty="0"/>
                    </a:p>
                  </a:txBody>
                  <a:tcPr/>
                </a:tc>
                <a:tc>
                  <a:txBody>
                    <a:bodyPr/>
                    <a:lstStyle/>
                    <a:p>
                      <a:r>
                        <a:rPr lang="en-US" sz="1600" dirty="0" smtClean="0"/>
                        <a:t>Submitted</a:t>
                      </a:r>
                      <a:r>
                        <a:rPr lang="en-US" sz="1600" baseline="0" dirty="0" smtClean="0"/>
                        <a:t> for publication in aged care profession journal</a:t>
                      </a:r>
                      <a:endParaRPr lang="en-US" sz="1600" dirty="0"/>
                    </a:p>
                  </a:txBody>
                  <a:tcPr/>
                </a:tc>
              </a:tr>
              <a:tr h="459698">
                <a:tc>
                  <a:txBody>
                    <a:bodyPr/>
                    <a:lstStyle/>
                    <a:p>
                      <a:r>
                        <a:rPr lang="en-US" sz="1600" dirty="0" smtClean="0"/>
                        <a:t>Videoconferences</a:t>
                      </a:r>
                      <a:endParaRPr lang="en-US" sz="1600" dirty="0"/>
                    </a:p>
                  </a:txBody>
                  <a:tcPr/>
                </a:tc>
                <a:tc>
                  <a:txBody>
                    <a:bodyPr/>
                    <a:lstStyle/>
                    <a:p>
                      <a:r>
                        <a:rPr lang="en-US" sz="1600" dirty="0" smtClean="0"/>
                        <a:t>Available for uptake by other CRCs, universities, student groups</a:t>
                      </a:r>
                      <a:endParaRPr lang="en-US" sz="1600" dirty="0"/>
                    </a:p>
                  </a:txBody>
                  <a:tcPr/>
                </a:tc>
              </a:tr>
              <a:tr h="607601">
                <a:tc>
                  <a:txBody>
                    <a:bodyPr/>
                    <a:lstStyle/>
                    <a:p>
                      <a:r>
                        <a:rPr lang="en-US" sz="1600" dirty="0" smtClean="0"/>
                        <a:t>Cohort building approaches</a:t>
                      </a:r>
                      <a:endParaRPr lang="en-US" sz="1600" dirty="0"/>
                    </a:p>
                  </a:txBody>
                  <a:tcPr/>
                </a:tc>
                <a:tc>
                  <a:txBody>
                    <a:bodyPr/>
                    <a:lstStyle/>
                    <a:p>
                      <a:r>
                        <a:rPr lang="en-US" sz="1600" dirty="0" smtClean="0"/>
                        <a:t>Available for uptake by other CRCs</a:t>
                      </a:r>
                      <a:endParaRPr lang="en-US" sz="1600" dirty="0"/>
                    </a:p>
                  </a:txBody>
                  <a:tcPr/>
                </a:tc>
              </a:tr>
              <a:tr h="607601">
                <a:tc>
                  <a:txBody>
                    <a:bodyPr/>
                    <a:lstStyle/>
                    <a:p>
                      <a:r>
                        <a:rPr lang="en-US" sz="1600" dirty="0" smtClean="0"/>
                        <a:t>Collaborative writing program</a:t>
                      </a:r>
                      <a:endParaRPr lang="en-US" sz="1600" dirty="0"/>
                    </a:p>
                  </a:txBody>
                  <a:tcPr/>
                </a:tc>
                <a:tc>
                  <a:txBody>
                    <a:bodyPr/>
                    <a:lstStyle/>
                    <a:p>
                      <a:r>
                        <a:rPr lang="en-US" sz="1600" dirty="0" smtClean="0"/>
                        <a:t>Preparing</a:t>
                      </a:r>
                      <a:r>
                        <a:rPr lang="en-US" sz="1600" baseline="0" dirty="0" smtClean="0"/>
                        <a:t> to publish, available for uptake by other CRCs, universities, student groups</a:t>
                      </a:r>
                      <a:endParaRPr lang="en-US" sz="1600" dirty="0"/>
                    </a:p>
                  </a:txBody>
                  <a:tcPr/>
                </a:tc>
              </a:tr>
              <a:tr h="607601">
                <a:tc>
                  <a:txBody>
                    <a:bodyPr/>
                    <a:lstStyle/>
                    <a:p>
                      <a:r>
                        <a:rPr lang="en-US" sz="1600" dirty="0" smtClean="0"/>
                        <a:t>Publico</a:t>
                      </a:r>
                      <a:r>
                        <a:rPr lang="en-US" sz="1600" baseline="0" dirty="0" smtClean="0"/>
                        <a:t> program – consulting </a:t>
                      </a:r>
                      <a:endParaRPr lang="en-US" sz="1600" dirty="0"/>
                    </a:p>
                  </a:txBody>
                  <a:tcPr/>
                </a:tc>
                <a:tc>
                  <a:txBody>
                    <a:bodyPr/>
                    <a:lstStyle/>
                    <a:p>
                      <a:r>
                        <a:rPr lang="en-US" sz="1600" dirty="0" smtClean="0"/>
                        <a:t>Available for uptake by other CRCs, universities, </a:t>
                      </a:r>
                      <a:r>
                        <a:rPr lang="en-US" sz="1600" smtClean="0"/>
                        <a:t>not-for-profit</a:t>
                      </a:r>
                      <a:r>
                        <a:rPr lang="en-US" sz="1600" baseline="0" smtClean="0"/>
                        <a:t> sector</a:t>
                      </a:r>
                      <a:endParaRPr lang="en-US" sz="1600" dirty="0"/>
                    </a:p>
                  </a:txBody>
                  <a:tcPr/>
                </a:tc>
              </a:tr>
              <a:tr h="607601">
                <a:tc>
                  <a:txBody>
                    <a:bodyPr/>
                    <a:lstStyle/>
                    <a:p>
                      <a:r>
                        <a:rPr lang="en-US" sz="1600" dirty="0" smtClean="0"/>
                        <a:t>Communities of practice</a:t>
                      </a:r>
                      <a:endParaRPr lang="en-US" sz="1600" dirty="0"/>
                    </a:p>
                  </a:txBody>
                  <a:tcPr/>
                </a:tc>
                <a:tc>
                  <a:txBody>
                    <a:bodyPr/>
                    <a:lstStyle/>
                    <a:p>
                      <a:r>
                        <a:rPr lang="en-US" sz="1600" dirty="0" smtClean="0"/>
                        <a:t>Available</a:t>
                      </a:r>
                      <a:r>
                        <a:rPr lang="en-US" sz="1600" baseline="0" dirty="0" smtClean="0"/>
                        <a:t> for uptake by other CRCs, universities, student groups</a:t>
                      </a:r>
                      <a:endParaRPr lang="en-US" sz="1600" dirty="0"/>
                    </a:p>
                  </a:txBody>
                  <a:tcPr/>
                </a:tc>
              </a:tr>
              <a:tr h="459698">
                <a:tc>
                  <a:txBody>
                    <a:bodyPr/>
                    <a:lstStyle/>
                    <a:p>
                      <a:r>
                        <a:rPr lang="en-US" sz="1600" dirty="0" smtClean="0"/>
                        <a:t>Evaluation model</a:t>
                      </a:r>
                      <a:endParaRPr lang="en-US" sz="1600" dirty="0"/>
                    </a:p>
                  </a:txBody>
                  <a:tcPr/>
                </a:tc>
                <a:tc>
                  <a:txBody>
                    <a:bodyPr/>
                    <a:lstStyle/>
                    <a:p>
                      <a:r>
                        <a:rPr lang="en-US" sz="1600" dirty="0" smtClean="0"/>
                        <a:t>Available for uptake</a:t>
                      </a:r>
                      <a:r>
                        <a:rPr lang="en-US" sz="1600" baseline="0" dirty="0" smtClean="0"/>
                        <a:t> by other CRCs – possibility to combine data</a:t>
                      </a:r>
                      <a:endParaRPr lang="en-US" sz="1600" dirty="0"/>
                    </a:p>
                  </a:txBody>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05827" cy="1354217"/>
          </a:xfrm>
        </p:spPr>
        <p:txBody>
          <a:bodyPr/>
          <a:lstStyle/>
          <a:p>
            <a:pPr algn="ctr"/>
            <a:r>
              <a:rPr lang="en-US" dirty="0" smtClean="0"/>
              <a:t>CRC for Mental Health education legacy</a:t>
            </a:r>
            <a:endParaRPr lang="en-US" dirty="0"/>
          </a:p>
        </p:txBody>
      </p:sp>
      <p:sp>
        <p:nvSpPr>
          <p:cNvPr id="3" name="Text Placeholder 2"/>
          <p:cNvSpPr>
            <a:spLocks noGrp="1"/>
          </p:cNvSpPr>
          <p:nvPr>
            <p:ph type="body" idx="1"/>
          </p:nvPr>
        </p:nvSpPr>
        <p:spPr>
          <a:xfrm>
            <a:off x="533400" y="1428750"/>
            <a:ext cx="8072119" cy="3447098"/>
          </a:xfrm>
        </p:spPr>
        <p:txBody>
          <a:bodyPr/>
          <a:lstStyle/>
          <a:p>
            <a:pPr marL="355600" indent="-342900">
              <a:lnSpc>
                <a:spcPct val="100000"/>
              </a:lnSpc>
              <a:buFont typeface="Arial"/>
              <a:buChar char="•"/>
              <a:tabLst>
                <a:tab pos="355600" algn="l"/>
              </a:tabLst>
            </a:pPr>
            <a:r>
              <a:rPr lang="en-AU" spc="-5" dirty="0" smtClean="0"/>
              <a:t>Graduates who remain connected, confident and aware of how collaboration benefits them</a:t>
            </a:r>
          </a:p>
          <a:p>
            <a:pPr marL="355600" indent="-342900">
              <a:lnSpc>
                <a:spcPct val="100000"/>
              </a:lnSpc>
              <a:buFont typeface="Arial"/>
              <a:buChar char="•"/>
              <a:tabLst>
                <a:tab pos="355600" algn="l"/>
              </a:tabLst>
            </a:pPr>
            <a:r>
              <a:rPr lang="en-AU" spc="-5" dirty="0" smtClean="0"/>
              <a:t>Graduates with demonstrated experience </a:t>
            </a:r>
            <a:r>
              <a:rPr lang="en-AU" spc="-5" dirty="0" smtClean="0"/>
              <a:t>and success working cooperatively with researchers and </a:t>
            </a:r>
            <a:r>
              <a:rPr lang="en-AU" spc="-5" dirty="0" smtClean="0"/>
              <a:t>non-researchers</a:t>
            </a:r>
          </a:p>
          <a:p>
            <a:pPr marL="355600" indent="-342900">
              <a:lnSpc>
                <a:spcPct val="100000"/>
              </a:lnSpc>
              <a:buFont typeface="Arial"/>
              <a:buChar char="•"/>
              <a:tabLst>
                <a:tab pos="355600" algn="l"/>
              </a:tabLst>
            </a:pPr>
            <a:r>
              <a:rPr lang="en-AU" spc="-5" dirty="0" smtClean="0"/>
              <a:t>Graduates who are comfortable working in, or with, a broad range of industry</a:t>
            </a:r>
            <a:endParaRPr lang="en-AU" spc="-5"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47650"/>
            <a:ext cx="8227060" cy="1028486"/>
          </a:xfrm>
          <a:prstGeom prst="rect">
            <a:avLst/>
          </a:prstGeom>
        </p:spPr>
        <p:txBody>
          <a:bodyPr vert="horz" wrap="square" lIns="0" tIns="347979" rIns="0" bIns="0" rtlCol="0">
            <a:spAutoFit/>
          </a:bodyPr>
          <a:lstStyle/>
          <a:p>
            <a:pPr marL="142240">
              <a:lnSpc>
                <a:spcPct val="100000"/>
              </a:lnSpc>
            </a:pPr>
            <a:r>
              <a:rPr lang="en-AU" spc="-5" dirty="0" smtClean="0"/>
              <a:t>What we want for our students</a:t>
            </a:r>
            <a:endParaRPr dirty="0"/>
          </a:p>
        </p:txBody>
      </p:sp>
      <p:sp>
        <p:nvSpPr>
          <p:cNvPr id="3" name="object 3"/>
          <p:cNvSpPr txBox="1"/>
          <p:nvPr/>
        </p:nvSpPr>
        <p:spPr>
          <a:xfrm>
            <a:off x="228600" y="857250"/>
            <a:ext cx="8762999" cy="4431983"/>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lang="en-AU" sz="3200" spc="-5" dirty="0" smtClean="0">
                <a:latin typeface="Calibri"/>
                <a:cs typeface="Calibri"/>
              </a:rPr>
              <a:t>A connected, collaborative cohort</a:t>
            </a:r>
          </a:p>
          <a:p>
            <a:pPr marL="355600" indent="-342900">
              <a:lnSpc>
                <a:spcPct val="100000"/>
              </a:lnSpc>
              <a:buFont typeface="Arial"/>
              <a:buChar char="•"/>
              <a:tabLst>
                <a:tab pos="355600" algn="l"/>
              </a:tabLst>
            </a:pPr>
            <a:r>
              <a:rPr lang="en-AU" sz="3200" spc="-5" dirty="0" smtClean="0">
                <a:latin typeface="Calibri"/>
                <a:cs typeface="Calibri"/>
              </a:rPr>
              <a:t>Empathy with people affected by mental illnesses</a:t>
            </a:r>
          </a:p>
          <a:p>
            <a:pPr marL="355600" indent="-342900">
              <a:lnSpc>
                <a:spcPct val="100000"/>
              </a:lnSpc>
              <a:buFont typeface="Arial"/>
              <a:buChar char="•"/>
              <a:tabLst>
                <a:tab pos="355600" algn="l"/>
              </a:tabLst>
            </a:pPr>
            <a:r>
              <a:rPr lang="en-AU" sz="3200" spc="-5" dirty="0" smtClean="0">
                <a:latin typeface="Calibri"/>
                <a:cs typeface="Calibri"/>
              </a:rPr>
              <a:t>Confidence, willingness, skills and networks to engage in multidisciplinary research and translational activities</a:t>
            </a:r>
          </a:p>
          <a:p>
            <a:pPr marL="355600" indent="-342900">
              <a:lnSpc>
                <a:spcPct val="100000"/>
              </a:lnSpc>
              <a:buFont typeface="Arial"/>
              <a:buChar char="•"/>
              <a:tabLst>
                <a:tab pos="355600" algn="l"/>
              </a:tabLst>
            </a:pPr>
            <a:r>
              <a:rPr lang="en-AU" sz="3200" spc="-5" dirty="0" smtClean="0">
                <a:latin typeface="Calibri"/>
                <a:cs typeface="Calibri"/>
              </a:rPr>
              <a:t>Demonstrated experience and success working cooperatively with researchers and non-researchers</a:t>
            </a:r>
          </a:p>
          <a:p>
            <a:pPr marL="355600" indent="-342900">
              <a:lnSpc>
                <a:spcPct val="100000"/>
              </a:lnSpc>
              <a:buFont typeface="Arial"/>
              <a:buChar char="•"/>
              <a:tabLst>
                <a:tab pos="355600" algn="l"/>
              </a:tabLst>
            </a:pPr>
            <a:endParaRPr sz="3200" dirty="0">
              <a:latin typeface="Calibri"/>
              <a:cs typeface="Calibri"/>
            </a:endParaRPr>
          </a:p>
        </p:txBody>
      </p:sp>
    </p:spTree>
    <p:extLst>
      <p:ext uri="{BB962C8B-B14F-4D97-AF65-F5344CB8AC3E}">
        <p14:creationId xmlns="" xmlns:p14="http://schemas.microsoft.com/office/powerpoint/2010/main" val="387582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9867" y="1952435"/>
            <a:ext cx="7227570" cy="1354217"/>
          </a:xfrm>
          <a:prstGeom prst="rect">
            <a:avLst/>
          </a:prstGeom>
        </p:spPr>
        <p:txBody>
          <a:bodyPr vert="horz" wrap="square" lIns="0" tIns="0" rIns="0" bIns="0" rtlCol="0">
            <a:spAutoFit/>
          </a:bodyPr>
          <a:lstStyle/>
          <a:p>
            <a:pPr marL="2790190" marR="5080" indent="-2778125">
              <a:lnSpc>
                <a:spcPct val="100000"/>
              </a:lnSpc>
            </a:pPr>
            <a:r>
              <a:rPr sz="4400" b="1" spc="-5" dirty="0">
                <a:latin typeface="Calibri"/>
                <a:cs typeface="Calibri"/>
              </a:rPr>
              <a:t>D</a:t>
            </a:r>
            <a:r>
              <a:rPr sz="4400" b="1" spc="-25" dirty="0">
                <a:latin typeface="Calibri"/>
                <a:cs typeface="Calibri"/>
              </a:rPr>
              <a:t>e</a:t>
            </a:r>
            <a:r>
              <a:rPr sz="4400" b="1" spc="-35" dirty="0">
                <a:latin typeface="Calibri"/>
                <a:cs typeface="Calibri"/>
              </a:rPr>
              <a:t>v</a:t>
            </a:r>
            <a:r>
              <a:rPr sz="4400" b="1" dirty="0">
                <a:latin typeface="Calibri"/>
                <a:cs typeface="Calibri"/>
              </a:rPr>
              <a:t>e</a:t>
            </a:r>
            <a:r>
              <a:rPr sz="4400" b="1" spc="-20" dirty="0">
                <a:latin typeface="Calibri"/>
                <a:cs typeface="Calibri"/>
              </a:rPr>
              <a:t>l</a:t>
            </a:r>
            <a:r>
              <a:rPr sz="4400" b="1" spc="-5" dirty="0">
                <a:latin typeface="Calibri"/>
                <a:cs typeface="Calibri"/>
              </a:rPr>
              <a:t>o</a:t>
            </a:r>
            <a:r>
              <a:rPr sz="4400" b="1" spc="-25" dirty="0">
                <a:latin typeface="Calibri"/>
                <a:cs typeface="Calibri"/>
              </a:rPr>
              <a:t>p</a:t>
            </a:r>
            <a:r>
              <a:rPr sz="4400" b="1" spc="-20" dirty="0">
                <a:latin typeface="Calibri"/>
                <a:cs typeface="Calibri"/>
              </a:rPr>
              <a:t>i</a:t>
            </a:r>
            <a:r>
              <a:rPr sz="4400" b="1" dirty="0">
                <a:latin typeface="Calibri"/>
                <a:cs typeface="Calibri"/>
              </a:rPr>
              <a:t>ng</a:t>
            </a:r>
            <a:r>
              <a:rPr sz="4400" b="1" spc="-25" dirty="0">
                <a:latin typeface="Calibri"/>
                <a:cs typeface="Calibri"/>
              </a:rPr>
              <a:t> </a:t>
            </a:r>
            <a:r>
              <a:rPr sz="4400" b="1" dirty="0">
                <a:latin typeface="Calibri"/>
                <a:cs typeface="Calibri"/>
              </a:rPr>
              <a:t>a</a:t>
            </a:r>
            <a:r>
              <a:rPr sz="4400" b="1" spc="-5" dirty="0">
                <a:latin typeface="Calibri"/>
                <a:cs typeface="Calibri"/>
              </a:rPr>
              <a:t> </a:t>
            </a:r>
            <a:r>
              <a:rPr sz="4400" b="1" spc="-20" dirty="0">
                <a:latin typeface="Calibri"/>
                <a:cs typeface="Calibri"/>
              </a:rPr>
              <a:t>c</a:t>
            </a:r>
            <a:r>
              <a:rPr sz="4400" b="1" spc="-5" dirty="0">
                <a:latin typeface="Calibri"/>
                <a:cs typeface="Calibri"/>
              </a:rPr>
              <a:t>o</a:t>
            </a:r>
            <a:r>
              <a:rPr sz="4400" b="1" dirty="0">
                <a:latin typeface="Calibri"/>
                <a:cs typeface="Calibri"/>
              </a:rPr>
              <a:t>he</a:t>
            </a:r>
            <a:r>
              <a:rPr sz="4400" b="1" spc="-5" dirty="0">
                <a:latin typeface="Calibri"/>
                <a:cs typeface="Calibri"/>
              </a:rPr>
              <a:t>s</a:t>
            </a:r>
            <a:r>
              <a:rPr sz="4400" b="1" spc="-20" dirty="0">
                <a:latin typeface="Calibri"/>
                <a:cs typeface="Calibri"/>
              </a:rPr>
              <a:t>i</a:t>
            </a:r>
            <a:r>
              <a:rPr sz="4400" b="1" spc="-35" dirty="0">
                <a:latin typeface="Calibri"/>
                <a:cs typeface="Calibri"/>
              </a:rPr>
              <a:t>v</a:t>
            </a:r>
            <a:r>
              <a:rPr sz="4400" b="1" dirty="0">
                <a:latin typeface="Calibri"/>
                <a:cs typeface="Calibri"/>
              </a:rPr>
              <a:t>e</a:t>
            </a:r>
            <a:r>
              <a:rPr sz="4400" b="1" spc="-20" dirty="0">
                <a:latin typeface="Calibri"/>
                <a:cs typeface="Calibri"/>
              </a:rPr>
              <a:t> c</a:t>
            </a:r>
            <a:r>
              <a:rPr sz="4400" b="1" spc="-5" dirty="0">
                <a:latin typeface="Calibri"/>
                <a:cs typeface="Calibri"/>
              </a:rPr>
              <a:t>o</a:t>
            </a:r>
            <a:r>
              <a:rPr sz="4400" b="1" dirty="0">
                <a:latin typeface="Calibri"/>
                <a:cs typeface="Calibri"/>
              </a:rPr>
              <a:t>h</a:t>
            </a:r>
            <a:r>
              <a:rPr sz="4400" b="1" spc="-5" dirty="0">
                <a:latin typeface="Calibri"/>
                <a:cs typeface="Calibri"/>
              </a:rPr>
              <a:t>o</a:t>
            </a:r>
            <a:r>
              <a:rPr sz="4400" b="1" spc="-10" dirty="0">
                <a:latin typeface="Calibri"/>
                <a:cs typeface="Calibri"/>
              </a:rPr>
              <a:t>r</a:t>
            </a:r>
            <a:r>
              <a:rPr sz="4400" b="1" spc="-25" dirty="0">
                <a:latin typeface="Calibri"/>
                <a:cs typeface="Calibri"/>
              </a:rPr>
              <a:t>t</a:t>
            </a:r>
            <a:r>
              <a:rPr sz="4400" b="1" dirty="0">
                <a:latin typeface="Calibri"/>
                <a:cs typeface="Calibri"/>
              </a:rPr>
              <a:t>… qu</a:t>
            </a:r>
            <a:r>
              <a:rPr sz="4400" b="1" spc="-5" dirty="0">
                <a:latin typeface="Calibri"/>
                <a:cs typeface="Calibri"/>
              </a:rPr>
              <a:t>i</a:t>
            </a:r>
            <a:r>
              <a:rPr sz="4400" b="1" spc="5" dirty="0">
                <a:latin typeface="Calibri"/>
                <a:cs typeface="Calibri"/>
              </a:rPr>
              <a:t>c</a:t>
            </a:r>
            <a:r>
              <a:rPr sz="4400" b="1" dirty="0">
                <a:latin typeface="Calibri"/>
                <a:cs typeface="Calibri"/>
              </a:rPr>
              <a:t>k</a:t>
            </a:r>
            <a:r>
              <a:rPr sz="4400" b="1" spc="-5" dirty="0">
                <a:latin typeface="Calibri"/>
                <a:cs typeface="Calibri"/>
              </a:rPr>
              <a:t>l</a:t>
            </a:r>
            <a:r>
              <a:rPr sz="4400" b="1" dirty="0">
                <a:latin typeface="Calibri"/>
                <a:cs typeface="Calibri"/>
              </a:rPr>
              <a:t>y</a:t>
            </a:r>
            <a:endParaRPr sz="44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0"/>
            <a:ext cx="7305827" cy="751167"/>
          </a:xfrm>
          <a:prstGeom prst="rect">
            <a:avLst/>
          </a:prstGeom>
        </p:spPr>
        <p:txBody>
          <a:bodyPr vert="horz" wrap="square" lIns="0" tIns="73342" rIns="0" bIns="0" rtlCol="0">
            <a:spAutoFit/>
          </a:bodyPr>
          <a:lstStyle/>
          <a:p>
            <a:pPr marL="1076325">
              <a:lnSpc>
                <a:spcPct val="100000"/>
              </a:lnSpc>
            </a:pPr>
            <a:r>
              <a:rPr spc="-5" dirty="0"/>
              <a:t>A</a:t>
            </a:r>
            <a:r>
              <a:rPr dirty="0"/>
              <a:t>nnu</a:t>
            </a:r>
            <a:r>
              <a:rPr spc="-30" dirty="0"/>
              <a:t>a</a:t>
            </a:r>
            <a:r>
              <a:rPr spc="-15" dirty="0"/>
              <a:t>l</a:t>
            </a:r>
            <a:r>
              <a:rPr spc="-5" dirty="0"/>
              <a:t> </a:t>
            </a:r>
            <a:r>
              <a:rPr spc="-10" dirty="0"/>
              <a:t>P</a:t>
            </a:r>
            <a:r>
              <a:rPr dirty="0"/>
              <a:t>hD</a:t>
            </a:r>
            <a:r>
              <a:rPr spc="-10" dirty="0"/>
              <a:t> </a:t>
            </a:r>
            <a:r>
              <a:rPr spc="-45" dirty="0"/>
              <a:t>w</a:t>
            </a:r>
            <a:r>
              <a:rPr spc="-5" dirty="0"/>
              <a:t>or</a:t>
            </a:r>
            <a:r>
              <a:rPr spc="-45" dirty="0"/>
              <a:t>k</a:t>
            </a:r>
            <a:r>
              <a:rPr spc="-5" dirty="0"/>
              <a:t>s</a:t>
            </a:r>
            <a:r>
              <a:rPr dirty="0"/>
              <a:t>h</a:t>
            </a:r>
            <a:r>
              <a:rPr spc="-5" dirty="0"/>
              <a:t>op</a:t>
            </a:r>
          </a:p>
        </p:txBody>
      </p:sp>
      <p:sp>
        <p:nvSpPr>
          <p:cNvPr id="3" name="object 3"/>
          <p:cNvSpPr txBox="1"/>
          <p:nvPr/>
        </p:nvSpPr>
        <p:spPr>
          <a:xfrm>
            <a:off x="228600" y="666750"/>
            <a:ext cx="8266750" cy="3159839"/>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3200" spc="-5" dirty="0">
                <a:latin typeface="Calibri"/>
                <a:cs typeface="Calibri"/>
              </a:rPr>
              <a:t>1.</a:t>
            </a:r>
            <a:r>
              <a:rPr sz="3200" dirty="0">
                <a:latin typeface="Calibri"/>
                <a:cs typeface="Calibri"/>
              </a:rPr>
              <a:t>5</a:t>
            </a:r>
            <a:r>
              <a:rPr sz="3200" spc="10" dirty="0">
                <a:latin typeface="Calibri"/>
                <a:cs typeface="Calibri"/>
              </a:rPr>
              <a:t> </a:t>
            </a:r>
            <a:r>
              <a:rPr sz="3200" spc="-5" dirty="0">
                <a:latin typeface="Calibri"/>
                <a:cs typeface="Calibri"/>
              </a:rPr>
              <a:t>d</a:t>
            </a:r>
            <a:r>
              <a:rPr sz="3200" spc="-60" dirty="0">
                <a:latin typeface="Calibri"/>
                <a:cs typeface="Calibri"/>
              </a:rPr>
              <a:t>a</a:t>
            </a:r>
            <a:r>
              <a:rPr sz="3200" spc="-25" dirty="0">
                <a:latin typeface="Calibri"/>
                <a:cs typeface="Calibri"/>
              </a:rPr>
              <a:t>y</a:t>
            </a:r>
            <a:r>
              <a:rPr sz="3200" dirty="0">
                <a:latin typeface="Calibri"/>
                <a:cs typeface="Calibri"/>
              </a:rPr>
              <a:t>s</a:t>
            </a:r>
            <a:r>
              <a:rPr sz="3200" spc="5" dirty="0">
                <a:latin typeface="Calibri"/>
                <a:cs typeface="Calibri"/>
              </a:rPr>
              <a:t> </a:t>
            </a:r>
            <a:r>
              <a:rPr sz="3200" spc="-10" dirty="0">
                <a:latin typeface="Calibri"/>
                <a:cs typeface="Calibri"/>
              </a:rPr>
              <a:t>i</a:t>
            </a:r>
            <a:r>
              <a:rPr sz="3200" dirty="0">
                <a:latin typeface="Calibri"/>
                <a:cs typeface="Calibri"/>
              </a:rPr>
              <a:t>n</a:t>
            </a:r>
            <a:r>
              <a:rPr sz="3200" spc="5" dirty="0">
                <a:latin typeface="Calibri"/>
                <a:cs typeface="Calibri"/>
              </a:rPr>
              <a:t> </a:t>
            </a:r>
            <a:r>
              <a:rPr sz="3200" spc="-5" dirty="0">
                <a:latin typeface="Calibri"/>
                <a:cs typeface="Calibri"/>
              </a:rPr>
              <a:t>du</a:t>
            </a:r>
            <a:r>
              <a:rPr sz="3200" spc="-65" dirty="0">
                <a:latin typeface="Calibri"/>
                <a:cs typeface="Calibri"/>
              </a:rPr>
              <a:t>r</a:t>
            </a:r>
            <a:r>
              <a:rPr sz="3200" spc="-25" dirty="0">
                <a:latin typeface="Calibri"/>
                <a:cs typeface="Calibri"/>
              </a:rPr>
              <a:t>a</a:t>
            </a:r>
            <a:r>
              <a:rPr sz="3200" spc="-5" dirty="0">
                <a:latin typeface="Calibri"/>
                <a:cs typeface="Calibri"/>
              </a:rPr>
              <a:t>ti</a:t>
            </a:r>
            <a:r>
              <a:rPr sz="3200" dirty="0">
                <a:latin typeface="Calibri"/>
                <a:cs typeface="Calibri"/>
              </a:rPr>
              <a:t>o</a:t>
            </a:r>
            <a:r>
              <a:rPr sz="3200" spc="-5" dirty="0">
                <a:latin typeface="Calibri"/>
                <a:cs typeface="Calibri"/>
              </a:rPr>
              <a:t>n</a:t>
            </a:r>
            <a:r>
              <a:rPr sz="3200" dirty="0">
                <a:latin typeface="Calibri"/>
                <a:cs typeface="Calibri"/>
              </a:rPr>
              <a:t>,</a:t>
            </a:r>
            <a:r>
              <a:rPr sz="3200" spc="20" dirty="0">
                <a:latin typeface="Calibri"/>
                <a:cs typeface="Calibri"/>
              </a:rPr>
              <a:t> </a:t>
            </a:r>
            <a:r>
              <a:rPr sz="3200" spc="-60" dirty="0">
                <a:latin typeface="Calibri"/>
                <a:cs typeface="Calibri"/>
              </a:rPr>
              <a:t>g</a:t>
            </a:r>
            <a:r>
              <a:rPr sz="3200" spc="-25" dirty="0">
                <a:latin typeface="Calibri"/>
                <a:cs typeface="Calibri"/>
              </a:rPr>
              <a:t>a</a:t>
            </a:r>
            <a:r>
              <a:rPr sz="3200" spc="-5" dirty="0">
                <a:latin typeface="Calibri"/>
                <a:cs typeface="Calibri"/>
              </a:rPr>
              <a:t>th</a:t>
            </a:r>
            <a:r>
              <a:rPr sz="3200" dirty="0">
                <a:latin typeface="Calibri"/>
                <a:cs typeface="Calibri"/>
              </a:rPr>
              <a:t>er</a:t>
            </a:r>
            <a:r>
              <a:rPr sz="3200" spc="-10" dirty="0">
                <a:latin typeface="Calibri"/>
                <a:cs typeface="Calibri"/>
              </a:rPr>
              <a:t> </a:t>
            </a:r>
            <a:r>
              <a:rPr sz="3200" dirty="0">
                <a:latin typeface="Calibri"/>
                <a:cs typeface="Calibri"/>
              </a:rPr>
              <a:t>a</a:t>
            </a:r>
            <a:r>
              <a:rPr sz="3200" spc="-10" dirty="0">
                <a:latin typeface="Calibri"/>
                <a:cs typeface="Calibri"/>
              </a:rPr>
              <a:t>l</a:t>
            </a:r>
            <a:r>
              <a:rPr sz="3200" dirty="0">
                <a:latin typeface="Calibri"/>
                <a:cs typeface="Calibri"/>
              </a:rPr>
              <a:t>l</a:t>
            </a:r>
            <a:r>
              <a:rPr sz="3200" spc="15" dirty="0">
                <a:latin typeface="Calibri"/>
                <a:cs typeface="Calibri"/>
              </a:rPr>
              <a:t> </a:t>
            </a:r>
            <a:r>
              <a:rPr sz="3200" spc="-45" dirty="0">
                <a:latin typeface="Calibri"/>
                <a:cs typeface="Calibri"/>
              </a:rPr>
              <a:t>s</a:t>
            </a:r>
            <a:r>
              <a:rPr sz="3200" spc="-10" dirty="0">
                <a:latin typeface="Calibri"/>
                <a:cs typeface="Calibri"/>
              </a:rPr>
              <a:t>t</a:t>
            </a:r>
            <a:r>
              <a:rPr sz="3200" spc="-5" dirty="0">
                <a:latin typeface="Calibri"/>
                <a:cs typeface="Calibri"/>
              </a:rPr>
              <a:t>ud</a:t>
            </a:r>
            <a:r>
              <a:rPr sz="3200" dirty="0">
                <a:latin typeface="Calibri"/>
                <a:cs typeface="Calibri"/>
              </a:rPr>
              <a:t>e</a:t>
            </a:r>
            <a:r>
              <a:rPr sz="3200" spc="-30" dirty="0">
                <a:latin typeface="Calibri"/>
                <a:cs typeface="Calibri"/>
              </a:rPr>
              <a:t>n</a:t>
            </a:r>
            <a:r>
              <a:rPr sz="3200" spc="-5" dirty="0">
                <a:latin typeface="Calibri"/>
                <a:cs typeface="Calibri"/>
              </a:rPr>
              <a:t>t</a:t>
            </a:r>
            <a:r>
              <a:rPr sz="3200" dirty="0">
                <a:latin typeface="Calibri"/>
                <a:cs typeface="Calibri"/>
              </a:rPr>
              <a:t>s</a:t>
            </a:r>
            <a:r>
              <a:rPr sz="3200" spc="15" dirty="0">
                <a:latin typeface="Calibri"/>
                <a:cs typeface="Calibri"/>
              </a:rPr>
              <a:t> </a:t>
            </a:r>
            <a:r>
              <a:rPr sz="3200" spc="-10" dirty="0">
                <a:latin typeface="Calibri"/>
                <a:cs typeface="Calibri"/>
              </a:rPr>
              <a:t>i</a:t>
            </a:r>
            <a:r>
              <a:rPr sz="3200" dirty="0">
                <a:latin typeface="Calibri"/>
                <a:cs typeface="Calibri"/>
              </a:rPr>
              <a:t>n</a:t>
            </a:r>
            <a:r>
              <a:rPr sz="3200" spc="15" dirty="0">
                <a:latin typeface="Calibri"/>
                <a:cs typeface="Calibri"/>
              </a:rPr>
              <a:t> </a:t>
            </a:r>
            <a:r>
              <a:rPr sz="3200" dirty="0">
                <a:latin typeface="Calibri"/>
                <a:cs typeface="Calibri"/>
              </a:rPr>
              <a:t>o</a:t>
            </a:r>
            <a:r>
              <a:rPr sz="3200" spc="-5" dirty="0">
                <a:latin typeface="Calibri"/>
                <a:cs typeface="Calibri"/>
              </a:rPr>
              <a:t>ne l</a:t>
            </a:r>
            <a:r>
              <a:rPr sz="3200" dirty="0">
                <a:latin typeface="Calibri"/>
                <a:cs typeface="Calibri"/>
              </a:rPr>
              <a:t>o</a:t>
            </a:r>
            <a:r>
              <a:rPr sz="3200" spc="-25" dirty="0">
                <a:latin typeface="Calibri"/>
                <a:cs typeface="Calibri"/>
              </a:rPr>
              <a:t>ca</a:t>
            </a:r>
            <a:r>
              <a:rPr sz="3200" spc="-10" dirty="0">
                <a:latin typeface="Calibri"/>
                <a:cs typeface="Calibri"/>
              </a:rPr>
              <a:t>t</a:t>
            </a:r>
            <a:r>
              <a:rPr sz="3200" spc="-5" dirty="0">
                <a:latin typeface="Calibri"/>
                <a:cs typeface="Calibri"/>
              </a:rPr>
              <a:t>i</a:t>
            </a:r>
            <a:r>
              <a:rPr sz="3200" dirty="0">
                <a:latin typeface="Calibri"/>
                <a:cs typeface="Calibri"/>
              </a:rPr>
              <a:t>on</a:t>
            </a:r>
          </a:p>
          <a:p>
            <a:pPr marL="355600" marR="128905" indent="-342900">
              <a:lnSpc>
                <a:spcPct val="100000"/>
              </a:lnSpc>
              <a:spcBef>
                <a:spcPts val="770"/>
              </a:spcBef>
              <a:buFont typeface="Arial"/>
              <a:buChar char="•"/>
              <a:tabLst>
                <a:tab pos="355600" algn="l"/>
              </a:tabLst>
            </a:pPr>
            <a:r>
              <a:rPr sz="3200" spc="-5" dirty="0">
                <a:latin typeface="Calibri"/>
                <a:cs typeface="Calibri"/>
              </a:rPr>
              <a:t>Th</a:t>
            </a:r>
            <a:r>
              <a:rPr sz="3200" dirty="0">
                <a:latin typeface="Calibri"/>
                <a:cs typeface="Calibri"/>
              </a:rPr>
              <a:t>e</a:t>
            </a:r>
            <a:r>
              <a:rPr sz="3200" spc="-5" dirty="0">
                <a:latin typeface="Calibri"/>
                <a:cs typeface="Calibri"/>
              </a:rPr>
              <a:t>m</a:t>
            </a:r>
            <a:r>
              <a:rPr sz="3200" dirty="0">
                <a:latin typeface="Calibri"/>
                <a:cs typeface="Calibri"/>
              </a:rPr>
              <a:t>ed </a:t>
            </a:r>
            <a:r>
              <a:rPr sz="3200" spc="-5" dirty="0">
                <a:latin typeface="Calibri"/>
                <a:cs typeface="Calibri"/>
              </a:rPr>
              <a:t>d</a:t>
            </a:r>
            <a:r>
              <a:rPr sz="3200" spc="-60" dirty="0">
                <a:latin typeface="Calibri"/>
                <a:cs typeface="Calibri"/>
              </a:rPr>
              <a:t>a</a:t>
            </a:r>
            <a:r>
              <a:rPr sz="3200" spc="-25" dirty="0">
                <a:latin typeface="Calibri"/>
                <a:cs typeface="Calibri"/>
              </a:rPr>
              <a:t>y</a:t>
            </a:r>
            <a:r>
              <a:rPr sz="3200" dirty="0">
                <a:latin typeface="Calibri"/>
                <a:cs typeface="Calibri"/>
              </a:rPr>
              <a:t>s </a:t>
            </a:r>
            <a:r>
              <a:rPr sz="3200" spc="-5" dirty="0">
                <a:latin typeface="Calibri"/>
                <a:cs typeface="Calibri"/>
              </a:rPr>
              <a:t>d</a:t>
            </a:r>
            <a:r>
              <a:rPr sz="3200" spc="-15" dirty="0">
                <a:latin typeface="Calibri"/>
                <a:cs typeface="Calibri"/>
              </a:rPr>
              <a:t>e</a:t>
            </a:r>
            <a:r>
              <a:rPr sz="3200" spc="-35" dirty="0">
                <a:latin typeface="Calibri"/>
                <a:cs typeface="Calibri"/>
              </a:rPr>
              <a:t>v</a:t>
            </a:r>
            <a:r>
              <a:rPr sz="3200" dirty="0">
                <a:latin typeface="Calibri"/>
                <a:cs typeface="Calibri"/>
              </a:rPr>
              <a:t>e</a:t>
            </a:r>
            <a:r>
              <a:rPr sz="3200" spc="-5" dirty="0">
                <a:latin typeface="Calibri"/>
                <a:cs typeface="Calibri"/>
              </a:rPr>
              <a:t>l</a:t>
            </a:r>
            <a:r>
              <a:rPr sz="3200" dirty="0">
                <a:latin typeface="Calibri"/>
                <a:cs typeface="Calibri"/>
              </a:rPr>
              <a:t>o</a:t>
            </a:r>
            <a:r>
              <a:rPr sz="3200" spc="-5" dirty="0">
                <a:latin typeface="Calibri"/>
                <a:cs typeface="Calibri"/>
              </a:rPr>
              <a:t>p</a:t>
            </a:r>
            <a:r>
              <a:rPr sz="3200" dirty="0">
                <a:latin typeface="Calibri"/>
                <a:cs typeface="Calibri"/>
              </a:rPr>
              <a:t>ed</a:t>
            </a:r>
            <a:r>
              <a:rPr sz="3200" spc="-10" dirty="0">
                <a:latin typeface="Calibri"/>
                <a:cs typeface="Calibri"/>
              </a:rPr>
              <a:t> i</a:t>
            </a:r>
            <a:r>
              <a:rPr sz="3200" dirty="0">
                <a:latin typeface="Calibri"/>
                <a:cs typeface="Calibri"/>
              </a:rPr>
              <a:t>n </a:t>
            </a:r>
            <a:r>
              <a:rPr sz="3200" spc="-25" dirty="0">
                <a:latin typeface="Calibri"/>
                <a:cs typeface="Calibri"/>
              </a:rPr>
              <a:t>c</a:t>
            </a:r>
            <a:r>
              <a:rPr sz="3200" dirty="0">
                <a:latin typeface="Calibri"/>
                <a:cs typeface="Calibri"/>
              </a:rPr>
              <a:t>o</a:t>
            </a:r>
            <a:r>
              <a:rPr sz="3200" spc="-5" dirty="0">
                <a:latin typeface="Calibri"/>
                <a:cs typeface="Calibri"/>
              </a:rPr>
              <a:t>ll</a:t>
            </a:r>
            <a:r>
              <a:rPr sz="3200" dirty="0">
                <a:latin typeface="Calibri"/>
                <a:cs typeface="Calibri"/>
              </a:rPr>
              <a:t>a</a:t>
            </a:r>
            <a:r>
              <a:rPr sz="3200" spc="-5" dirty="0">
                <a:latin typeface="Calibri"/>
                <a:cs typeface="Calibri"/>
              </a:rPr>
              <a:t>b</a:t>
            </a:r>
            <a:r>
              <a:rPr sz="3200" dirty="0">
                <a:latin typeface="Calibri"/>
                <a:cs typeface="Calibri"/>
              </a:rPr>
              <a:t>o</a:t>
            </a:r>
            <a:r>
              <a:rPr sz="3200" spc="-65" dirty="0">
                <a:latin typeface="Calibri"/>
                <a:cs typeface="Calibri"/>
              </a:rPr>
              <a:t>r</a:t>
            </a:r>
            <a:r>
              <a:rPr sz="3200" spc="-25" dirty="0">
                <a:latin typeface="Calibri"/>
                <a:cs typeface="Calibri"/>
              </a:rPr>
              <a:t>a</a:t>
            </a:r>
            <a:r>
              <a:rPr sz="3200" spc="-10" dirty="0">
                <a:latin typeface="Calibri"/>
                <a:cs typeface="Calibri"/>
              </a:rPr>
              <a:t>t</a:t>
            </a:r>
            <a:r>
              <a:rPr sz="3200" spc="-5" dirty="0">
                <a:latin typeface="Calibri"/>
                <a:cs typeface="Calibri"/>
              </a:rPr>
              <a:t>i</a:t>
            </a:r>
            <a:r>
              <a:rPr sz="3200" dirty="0">
                <a:latin typeface="Calibri"/>
                <a:cs typeface="Calibri"/>
              </a:rPr>
              <a:t>on w</a:t>
            </a:r>
            <a:r>
              <a:rPr sz="3200" spc="-5" dirty="0">
                <a:latin typeface="Calibri"/>
                <a:cs typeface="Calibri"/>
              </a:rPr>
              <a:t>i</a:t>
            </a:r>
            <a:r>
              <a:rPr sz="3200" spc="-10" dirty="0">
                <a:latin typeface="Calibri"/>
                <a:cs typeface="Calibri"/>
              </a:rPr>
              <a:t>t</a:t>
            </a:r>
            <a:r>
              <a:rPr sz="3200" dirty="0">
                <a:latin typeface="Calibri"/>
                <a:cs typeface="Calibri"/>
              </a:rPr>
              <a:t>h </a:t>
            </a:r>
            <a:r>
              <a:rPr sz="3200" spc="-5" dirty="0">
                <a:latin typeface="Calibri"/>
                <a:cs typeface="Calibri"/>
              </a:rPr>
              <a:t>inpu</a:t>
            </a:r>
            <a:r>
              <a:rPr sz="3200" dirty="0">
                <a:latin typeface="Calibri"/>
                <a:cs typeface="Calibri"/>
              </a:rPr>
              <a:t>t</a:t>
            </a:r>
            <a:r>
              <a:rPr sz="3200" spc="25" dirty="0">
                <a:latin typeface="Calibri"/>
                <a:cs typeface="Calibri"/>
              </a:rPr>
              <a:t> </a:t>
            </a:r>
            <a:r>
              <a:rPr sz="3200" spc="-10" dirty="0">
                <a:latin typeface="Calibri"/>
                <a:cs typeface="Calibri"/>
              </a:rPr>
              <a:t>f</a:t>
            </a:r>
            <a:r>
              <a:rPr sz="3200" spc="-50" dirty="0">
                <a:latin typeface="Calibri"/>
                <a:cs typeface="Calibri"/>
              </a:rPr>
              <a:t>r</a:t>
            </a:r>
            <a:r>
              <a:rPr sz="3200" dirty="0">
                <a:latin typeface="Calibri"/>
                <a:cs typeface="Calibri"/>
              </a:rPr>
              <a:t>om o</a:t>
            </a:r>
            <a:r>
              <a:rPr sz="3200" spc="-10" dirty="0">
                <a:latin typeface="Calibri"/>
                <a:cs typeface="Calibri"/>
              </a:rPr>
              <a:t>u</a:t>
            </a:r>
            <a:r>
              <a:rPr sz="3200" dirty="0">
                <a:latin typeface="Calibri"/>
                <a:cs typeface="Calibri"/>
              </a:rPr>
              <a:t>r</a:t>
            </a:r>
            <a:r>
              <a:rPr sz="3200" spc="-5" dirty="0">
                <a:latin typeface="Calibri"/>
                <a:cs typeface="Calibri"/>
              </a:rPr>
              <a:t> </a:t>
            </a:r>
            <a:r>
              <a:rPr sz="3200" spc="-75" dirty="0">
                <a:latin typeface="Calibri"/>
                <a:cs typeface="Calibri"/>
              </a:rPr>
              <a:t>P</a:t>
            </a:r>
            <a:r>
              <a:rPr sz="3200" dirty="0">
                <a:latin typeface="Calibri"/>
                <a:cs typeface="Calibri"/>
              </a:rPr>
              <a:t>a</a:t>
            </a:r>
            <a:r>
              <a:rPr sz="3200" spc="-5" dirty="0">
                <a:latin typeface="Calibri"/>
                <a:cs typeface="Calibri"/>
              </a:rPr>
              <a:t>r</a:t>
            </a:r>
            <a:r>
              <a:rPr sz="3200" spc="-10" dirty="0">
                <a:latin typeface="Calibri"/>
                <a:cs typeface="Calibri"/>
              </a:rPr>
              <a:t>t</a:t>
            </a:r>
            <a:r>
              <a:rPr sz="3200" spc="-5" dirty="0">
                <a:latin typeface="Calibri"/>
                <a:cs typeface="Calibri"/>
              </a:rPr>
              <a:t>i</a:t>
            </a:r>
            <a:r>
              <a:rPr sz="3200" dirty="0">
                <a:latin typeface="Calibri"/>
                <a:cs typeface="Calibri"/>
              </a:rPr>
              <a:t>c</a:t>
            </a:r>
            <a:r>
              <a:rPr sz="3200" spc="-5" dirty="0">
                <a:latin typeface="Calibri"/>
                <a:cs typeface="Calibri"/>
              </a:rPr>
              <a:t>ip</a:t>
            </a:r>
            <a:r>
              <a:rPr sz="3200" dirty="0">
                <a:latin typeface="Calibri"/>
                <a:cs typeface="Calibri"/>
              </a:rPr>
              <a:t>a</a:t>
            </a:r>
            <a:r>
              <a:rPr sz="3200" spc="-30" dirty="0">
                <a:latin typeface="Calibri"/>
                <a:cs typeface="Calibri"/>
              </a:rPr>
              <a:t>n</a:t>
            </a:r>
            <a:r>
              <a:rPr sz="3200" spc="-10" dirty="0">
                <a:latin typeface="Calibri"/>
                <a:cs typeface="Calibri"/>
              </a:rPr>
              <a:t>t</a:t>
            </a:r>
            <a:r>
              <a:rPr sz="3200" dirty="0">
                <a:latin typeface="Calibri"/>
                <a:cs typeface="Calibri"/>
              </a:rPr>
              <a:t>s</a:t>
            </a:r>
            <a:r>
              <a:rPr sz="3200" spc="25" dirty="0">
                <a:latin typeface="Calibri"/>
                <a:cs typeface="Calibri"/>
              </a:rPr>
              <a:t> </a:t>
            </a:r>
            <a:r>
              <a:rPr sz="3200" dirty="0">
                <a:latin typeface="Calibri"/>
                <a:cs typeface="Calibri"/>
              </a:rPr>
              <a:t>a</a:t>
            </a:r>
            <a:r>
              <a:rPr sz="3200" spc="-10" dirty="0">
                <a:latin typeface="Calibri"/>
                <a:cs typeface="Calibri"/>
              </a:rPr>
              <a:t>n</a:t>
            </a:r>
            <a:r>
              <a:rPr sz="3200" dirty="0">
                <a:latin typeface="Calibri"/>
                <a:cs typeface="Calibri"/>
              </a:rPr>
              <a:t>d </a:t>
            </a:r>
            <a:r>
              <a:rPr sz="3200" spc="-45" dirty="0">
                <a:latin typeface="Calibri"/>
                <a:cs typeface="Calibri"/>
              </a:rPr>
              <a:t>s</a:t>
            </a:r>
            <a:r>
              <a:rPr sz="3200" spc="-10" dirty="0">
                <a:latin typeface="Calibri"/>
                <a:cs typeface="Calibri"/>
              </a:rPr>
              <a:t>t</a:t>
            </a:r>
            <a:r>
              <a:rPr sz="3200" spc="-5" dirty="0">
                <a:latin typeface="Calibri"/>
                <a:cs typeface="Calibri"/>
              </a:rPr>
              <a:t>ud</a:t>
            </a:r>
            <a:r>
              <a:rPr sz="3200" dirty="0">
                <a:latin typeface="Calibri"/>
                <a:cs typeface="Calibri"/>
              </a:rPr>
              <a:t>e</a:t>
            </a:r>
            <a:r>
              <a:rPr sz="3200" spc="-30" dirty="0">
                <a:latin typeface="Calibri"/>
                <a:cs typeface="Calibri"/>
              </a:rPr>
              <a:t>n</a:t>
            </a:r>
            <a:r>
              <a:rPr sz="3200" spc="-5" dirty="0">
                <a:latin typeface="Calibri"/>
                <a:cs typeface="Calibri"/>
              </a:rPr>
              <a:t>t</a:t>
            </a:r>
            <a:r>
              <a:rPr sz="3200" dirty="0">
                <a:latin typeface="Calibri"/>
                <a:cs typeface="Calibri"/>
              </a:rPr>
              <a:t>s</a:t>
            </a:r>
          </a:p>
          <a:p>
            <a:pPr marL="355600" marR="1202055" indent="-342900">
              <a:lnSpc>
                <a:spcPct val="100000"/>
              </a:lnSpc>
              <a:spcBef>
                <a:spcPts val="770"/>
              </a:spcBef>
              <a:buFont typeface="Arial"/>
              <a:buChar char="•"/>
              <a:tabLst>
                <a:tab pos="355600" algn="l"/>
              </a:tabLst>
            </a:pPr>
            <a:r>
              <a:rPr sz="3200" spc="-5" dirty="0">
                <a:latin typeface="Calibri"/>
                <a:cs typeface="Calibri"/>
              </a:rPr>
              <a:t>In</a:t>
            </a:r>
            <a:r>
              <a:rPr sz="3200" spc="-25" dirty="0">
                <a:latin typeface="Calibri"/>
                <a:cs typeface="Calibri"/>
              </a:rPr>
              <a:t>c</a:t>
            </a:r>
            <a:r>
              <a:rPr sz="3200" dirty="0">
                <a:latin typeface="Calibri"/>
                <a:cs typeface="Calibri"/>
              </a:rPr>
              <a:t>o</a:t>
            </a:r>
            <a:r>
              <a:rPr sz="3200" spc="-5" dirty="0">
                <a:latin typeface="Calibri"/>
                <a:cs typeface="Calibri"/>
              </a:rPr>
              <a:t>rp</a:t>
            </a:r>
            <a:r>
              <a:rPr sz="3200" dirty="0">
                <a:latin typeface="Calibri"/>
                <a:cs typeface="Calibri"/>
              </a:rPr>
              <a:t>o</a:t>
            </a:r>
            <a:r>
              <a:rPr sz="3200" spc="-65" dirty="0">
                <a:latin typeface="Calibri"/>
                <a:cs typeface="Calibri"/>
              </a:rPr>
              <a:t>r</a:t>
            </a:r>
            <a:r>
              <a:rPr sz="3200" spc="-25" dirty="0">
                <a:latin typeface="Calibri"/>
                <a:cs typeface="Calibri"/>
              </a:rPr>
              <a:t>a</a:t>
            </a:r>
            <a:r>
              <a:rPr sz="3200" spc="-45" dirty="0">
                <a:latin typeface="Calibri"/>
                <a:cs typeface="Calibri"/>
              </a:rPr>
              <a:t>t</a:t>
            </a:r>
            <a:r>
              <a:rPr sz="3200" dirty="0">
                <a:latin typeface="Calibri"/>
                <a:cs typeface="Calibri"/>
              </a:rPr>
              <a:t>es</a:t>
            </a:r>
            <a:r>
              <a:rPr sz="3200" spc="-10" dirty="0">
                <a:latin typeface="Calibri"/>
                <a:cs typeface="Calibri"/>
              </a:rPr>
              <a:t> </a:t>
            </a:r>
            <a:r>
              <a:rPr sz="3200" spc="-5" dirty="0">
                <a:latin typeface="Calibri"/>
                <a:cs typeface="Calibri"/>
              </a:rPr>
              <a:t>d</a:t>
            </a:r>
            <a:r>
              <a:rPr sz="3200" spc="-15" dirty="0">
                <a:latin typeface="Calibri"/>
                <a:cs typeface="Calibri"/>
              </a:rPr>
              <a:t>e</a:t>
            </a:r>
            <a:r>
              <a:rPr sz="3200" spc="-35" dirty="0">
                <a:latin typeface="Calibri"/>
                <a:cs typeface="Calibri"/>
              </a:rPr>
              <a:t>v</a:t>
            </a:r>
            <a:r>
              <a:rPr sz="3200" dirty="0">
                <a:latin typeface="Calibri"/>
                <a:cs typeface="Calibri"/>
              </a:rPr>
              <a:t>e</a:t>
            </a:r>
            <a:r>
              <a:rPr sz="3200" spc="-5" dirty="0">
                <a:latin typeface="Calibri"/>
                <a:cs typeface="Calibri"/>
              </a:rPr>
              <a:t>l</a:t>
            </a:r>
            <a:r>
              <a:rPr sz="3200" dirty="0">
                <a:latin typeface="Calibri"/>
                <a:cs typeface="Calibri"/>
              </a:rPr>
              <a:t>o</a:t>
            </a:r>
            <a:r>
              <a:rPr sz="3200" spc="-5" dirty="0">
                <a:latin typeface="Calibri"/>
                <a:cs typeface="Calibri"/>
              </a:rPr>
              <a:t>pm</a:t>
            </a:r>
            <a:r>
              <a:rPr sz="3200" dirty="0">
                <a:latin typeface="Calibri"/>
                <a:cs typeface="Calibri"/>
              </a:rPr>
              <a:t>e</a:t>
            </a:r>
            <a:r>
              <a:rPr sz="3200" spc="-30" dirty="0">
                <a:latin typeface="Calibri"/>
                <a:cs typeface="Calibri"/>
              </a:rPr>
              <a:t>n</a:t>
            </a:r>
            <a:r>
              <a:rPr sz="3200" dirty="0">
                <a:latin typeface="Calibri"/>
                <a:cs typeface="Calibri"/>
              </a:rPr>
              <a:t>t a</a:t>
            </a:r>
            <a:r>
              <a:rPr sz="3200" spc="-10" dirty="0">
                <a:latin typeface="Calibri"/>
                <a:cs typeface="Calibri"/>
              </a:rPr>
              <a:t>n</a:t>
            </a:r>
            <a:r>
              <a:rPr sz="3200" dirty="0">
                <a:latin typeface="Calibri"/>
                <a:cs typeface="Calibri"/>
              </a:rPr>
              <a:t>d </a:t>
            </a:r>
            <a:r>
              <a:rPr sz="3200" spc="-5" dirty="0">
                <a:latin typeface="Calibri"/>
                <a:cs typeface="Calibri"/>
              </a:rPr>
              <a:t>pi</a:t>
            </a:r>
            <a:r>
              <a:rPr sz="3200" spc="-45" dirty="0">
                <a:latin typeface="Calibri"/>
                <a:cs typeface="Calibri"/>
              </a:rPr>
              <a:t>t</a:t>
            </a:r>
            <a:r>
              <a:rPr sz="3200" dirty="0">
                <a:latin typeface="Calibri"/>
                <a:cs typeface="Calibri"/>
              </a:rPr>
              <a:t>ch</a:t>
            </a:r>
            <a:r>
              <a:rPr sz="3200" spc="15" dirty="0">
                <a:latin typeface="Calibri"/>
                <a:cs typeface="Calibri"/>
              </a:rPr>
              <a:t> </a:t>
            </a:r>
            <a:r>
              <a:rPr sz="3200" dirty="0">
                <a:latin typeface="Calibri"/>
                <a:cs typeface="Calibri"/>
              </a:rPr>
              <a:t>of </a:t>
            </a:r>
            <a:r>
              <a:rPr sz="3200" spc="-25" dirty="0">
                <a:latin typeface="Calibri"/>
                <a:cs typeface="Calibri"/>
              </a:rPr>
              <a:t>c</a:t>
            </a:r>
            <a:r>
              <a:rPr sz="3200" dirty="0">
                <a:latin typeface="Calibri"/>
                <a:cs typeface="Calibri"/>
              </a:rPr>
              <a:t>o</a:t>
            </a:r>
            <a:r>
              <a:rPr sz="3200" spc="-5" dirty="0">
                <a:latin typeface="Calibri"/>
                <a:cs typeface="Calibri"/>
              </a:rPr>
              <a:t>ll</a:t>
            </a:r>
            <a:r>
              <a:rPr sz="3200" dirty="0">
                <a:latin typeface="Calibri"/>
                <a:cs typeface="Calibri"/>
              </a:rPr>
              <a:t>a</a:t>
            </a:r>
            <a:r>
              <a:rPr sz="3200" spc="-5" dirty="0">
                <a:latin typeface="Calibri"/>
                <a:cs typeface="Calibri"/>
              </a:rPr>
              <a:t>b</a:t>
            </a:r>
            <a:r>
              <a:rPr sz="3200" dirty="0">
                <a:latin typeface="Calibri"/>
                <a:cs typeface="Calibri"/>
              </a:rPr>
              <a:t>o</a:t>
            </a:r>
            <a:r>
              <a:rPr sz="3200" spc="-65" dirty="0">
                <a:latin typeface="Calibri"/>
                <a:cs typeface="Calibri"/>
              </a:rPr>
              <a:t>r</a:t>
            </a:r>
            <a:r>
              <a:rPr sz="3200" spc="-25" dirty="0">
                <a:latin typeface="Calibri"/>
                <a:cs typeface="Calibri"/>
              </a:rPr>
              <a:t>a</a:t>
            </a:r>
            <a:r>
              <a:rPr sz="3200" spc="-5" dirty="0">
                <a:latin typeface="Calibri"/>
                <a:cs typeface="Calibri"/>
              </a:rPr>
              <a:t>ti</a:t>
            </a:r>
            <a:r>
              <a:rPr sz="3200" spc="-35" dirty="0">
                <a:latin typeface="Calibri"/>
                <a:cs typeface="Calibri"/>
              </a:rPr>
              <a:t>v</a:t>
            </a:r>
            <a:r>
              <a:rPr sz="3200" dirty="0">
                <a:latin typeface="Calibri"/>
                <a:cs typeface="Calibri"/>
              </a:rPr>
              <a:t>e</a:t>
            </a:r>
            <a:r>
              <a:rPr sz="3200" spc="-5" dirty="0">
                <a:latin typeface="Calibri"/>
                <a:cs typeface="Calibri"/>
              </a:rPr>
              <a:t> p</a:t>
            </a:r>
            <a:r>
              <a:rPr sz="3200" spc="-50" dirty="0">
                <a:latin typeface="Calibri"/>
                <a:cs typeface="Calibri"/>
              </a:rPr>
              <a:t>r</a:t>
            </a:r>
            <a:r>
              <a:rPr sz="3200" dirty="0">
                <a:latin typeface="Calibri"/>
                <a:cs typeface="Calibri"/>
              </a:rPr>
              <a:t>oject</a:t>
            </a:r>
          </a:p>
        </p:txBody>
      </p:sp>
      <p:sp>
        <p:nvSpPr>
          <p:cNvPr id="4" name="object 4"/>
          <p:cNvSpPr/>
          <p:nvPr/>
        </p:nvSpPr>
        <p:spPr>
          <a:xfrm>
            <a:off x="4419600" y="3638550"/>
            <a:ext cx="2838739" cy="1504950"/>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1447800" y="3714750"/>
            <a:ext cx="2913889" cy="1646281"/>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TotalTime>
  <Words>3856</Words>
  <Application>Microsoft Office PowerPoint</Application>
  <PresentationFormat>On-screen Show (16:9)</PresentationFormat>
  <Paragraphs>446</Paragraphs>
  <Slides>64</Slides>
  <Notes>46</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CRC Programme Objectives</vt:lpstr>
      <vt:lpstr>“CRC education programs act as innovation hubs”</vt:lpstr>
      <vt:lpstr>CRC for Mental Health</vt:lpstr>
      <vt:lpstr>Challenges in our area</vt:lpstr>
      <vt:lpstr>Slide 6</vt:lpstr>
      <vt:lpstr>What we want for our students</vt:lpstr>
      <vt:lpstr>Slide 8</vt:lpstr>
      <vt:lpstr>Annual PhD workshop</vt:lpstr>
      <vt:lpstr>Themes</vt:lpstr>
      <vt:lpstr>Problems …</vt:lpstr>
      <vt:lpstr>Slide 12</vt:lpstr>
      <vt:lpstr>Monthly professional development videoconferences</vt:lpstr>
      <vt:lpstr>Monthly videoconferences</vt:lpstr>
      <vt:lpstr>Student involvement in videoconferences</vt:lpstr>
      <vt:lpstr>Collaborative Writing Program</vt:lpstr>
      <vt:lpstr>Slide 17</vt:lpstr>
      <vt:lpstr>Aims</vt:lpstr>
      <vt:lpstr>Workforce Capability</vt:lpstr>
      <vt:lpstr>Slide 20</vt:lpstr>
      <vt:lpstr>Slide 21</vt:lpstr>
      <vt:lpstr>Session Format</vt:lpstr>
      <vt:lpstr>CRCMH Collaborative Writing Session</vt:lpstr>
      <vt:lpstr>Slide 24</vt:lpstr>
      <vt:lpstr>Slide 25</vt:lpstr>
      <vt:lpstr>Activity</vt:lpstr>
      <vt:lpstr>Slide 27</vt:lpstr>
      <vt:lpstr>Slide 28</vt:lpstr>
      <vt:lpstr>What do employers want?</vt:lpstr>
      <vt:lpstr>Slide 30</vt:lpstr>
      <vt:lpstr>The Reach Foundation Deliver school and community programs to improve  mental health and wellbeing </vt:lpstr>
      <vt:lpstr>The Reach Foundation </vt:lpstr>
      <vt:lpstr>Mercy Health Promoting mental health and wellbeing  within residential aged care facilities  </vt:lpstr>
      <vt:lpstr>Mercy Health  </vt:lpstr>
      <vt:lpstr>Slide 35</vt:lpstr>
      <vt:lpstr>How to implement the consulting projects  </vt:lpstr>
      <vt:lpstr>Volunteering Victoria Providing resources to over 300 member organisations </vt:lpstr>
      <vt:lpstr>Volunteering Victoria  </vt:lpstr>
      <vt:lpstr>Slide 39</vt:lpstr>
      <vt:lpstr>Slide 40</vt:lpstr>
      <vt:lpstr>Slide 41</vt:lpstr>
      <vt:lpstr>Slide 42</vt:lpstr>
      <vt:lpstr>Activity</vt:lpstr>
      <vt:lpstr>Slide 44</vt:lpstr>
      <vt:lpstr>Slide 45</vt:lpstr>
      <vt:lpstr>Communities of practice</vt:lpstr>
      <vt:lpstr>Community of practice – communications</vt:lpstr>
      <vt:lpstr>Community of practice – time management</vt:lpstr>
      <vt:lpstr>Community of practice – career focus</vt:lpstr>
      <vt:lpstr>Community education</vt:lpstr>
      <vt:lpstr>Slide 51</vt:lpstr>
      <vt:lpstr>Slide 52</vt:lpstr>
      <vt:lpstr>Developing empathy</vt:lpstr>
      <vt:lpstr>Outcomes</vt:lpstr>
      <vt:lpstr>Outcomes of visits</vt:lpstr>
      <vt:lpstr>CRCMH touch points with students</vt:lpstr>
      <vt:lpstr>International model</vt:lpstr>
      <vt:lpstr>Slide 58</vt:lpstr>
      <vt:lpstr>Slide 59</vt:lpstr>
      <vt:lpstr>Slide 60</vt:lpstr>
      <vt:lpstr>Slide 61</vt:lpstr>
      <vt:lpstr>Slide 62</vt:lpstr>
      <vt:lpstr>Slide 63</vt:lpstr>
      <vt:lpstr>CRC for Mental Health education legacy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Carew</dc:creator>
  <cp:lastModifiedBy>Melanie Carew</cp:lastModifiedBy>
  <cp:revision>22</cp:revision>
  <dcterms:created xsi:type="dcterms:W3CDTF">2017-05-10T11:44:11Z</dcterms:created>
  <dcterms:modified xsi:type="dcterms:W3CDTF">2017-05-22T23:47:52Z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2017-03-28T00:00:00Z</vt:filetime>
  </property>
  <property fmtid="{D5CDD505-2E9C-101B-9397-08002B2CF9AE}" pid="3" name="LastSaved">
    <vt:filetime>2017-05-10T00:00:00Z</vt:filetime>
  </property>
</Properties>
</file>